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3" r:id="rId8"/>
    <p:sldId id="262" r:id="rId9"/>
    <p:sldId id="265" r:id="rId10"/>
    <p:sldId id="264" r:id="rId11"/>
    <p:sldId id="270" r:id="rId12"/>
    <p:sldId id="271" r:id="rId13"/>
    <p:sldId id="272" r:id="rId14"/>
    <p:sldId id="273" r:id="rId15"/>
    <p:sldId id="274" r:id="rId16"/>
    <p:sldId id="276" r:id="rId17"/>
    <p:sldId id="275" r:id="rId18"/>
    <p:sldId id="277" r:id="rId19"/>
    <p:sldId id="278" r:id="rId20"/>
    <p:sldId id="279" r:id="rId21"/>
    <p:sldId id="266" r:id="rId22"/>
    <p:sldId id="267"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DC103C-1EB3-4A3E-8F6E-93E86469BAA3}" v="1" dt="2025-07-22T16:10:37.8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59" d="100"/>
          <a:sy n="59" d="100"/>
        </p:scale>
        <p:origin x="628"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946E14-05F3-4475-86B8-AA09222840C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44EA3B3-1DAD-40AB-A846-0672EA4AC773}">
      <dgm:prSet/>
      <dgm:spPr/>
      <dgm:t>
        <a:bodyPr/>
        <a:lstStyle/>
        <a:p>
          <a:r>
            <a:rPr lang="en-US"/>
            <a:t>Step-by-Step:</a:t>
          </a:r>
        </a:p>
      </dgm:t>
    </dgm:pt>
    <dgm:pt modelId="{6D3ECF77-5BE6-4EAC-B50C-A3C5FF24632C}" type="parTrans" cxnId="{4E2A6EB6-4CA4-4FF5-AF1B-221543E6EA33}">
      <dgm:prSet/>
      <dgm:spPr/>
      <dgm:t>
        <a:bodyPr/>
        <a:lstStyle/>
        <a:p>
          <a:endParaRPr lang="en-US"/>
        </a:p>
      </dgm:t>
    </dgm:pt>
    <dgm:pt modelId="{62877081-6908-4978-B388-6B9750E5C151}" type="sibTrans" cxnId="{4E2A6EB6-4CA4-4FF5-AF1B-221543E6EA33}">
      <dgm:prSet/>
      <dgm:spPr/>
      <dgm:t>
        <a:bodyPr/>
        <a:lstStyle/>
        <a:p>
          <a:endParaRPr lang="en-US"/>
        </a:p>
      </dgm:t>
    </dgm:pt>
    <dgm:pt modelId="{FD56FD5F-E3CE-40EF-BAB5-63A009AAFC06}">
      <dgm:prSet/>
      <dgm:spPr/>
      <dgm:t>
        <a:bodyPr/>
        <a:lstStyle/>
        <a:p>
          <a:r>
            <a:rPr lang="en-US"/>
            <a:t>1. npm init playwright@latest</a:t>
          </a:r>
        </a:p>
      </dgm:t>
    </dgm:pt>
    <dgm:pt modelId="{A580D35E-2977-4738-B360-081454C4EFDA}" type="parTrans" cxnId="{A1B53343-1BBD-4452-8230-E8C3E37C5BA4}">
      <dgm:prSet/>
      <dgm:spPr/>
      <dgm:t>
        <a:bodyPr/>
        <a:lstStyle/>
        <a:p>
          <a:endParaRPr lang="en-US"/>
        </a:p>
      </dgm:t>
    </dgm:pt>
    <dgm:pt modelId="{649CE192-0828-4ADA-B28C-E3EA7183C672}" type="sibTrans" cxnId="{A1B53343-1BBD-4452-8230-E8C3E37C5BA4}">
      <dgm:prSet/>
      <dgm:spPr/>
      <dgm:t>
        <a:bodyPr/>
        <a:lstStyle/>
        <a:p>
          <a:endParaRPr lang="en-US"/>
        </a:p>
      </dgm:t>
    </dgm:pt>
    <dgm:pt modelId="{3E8CFB73-A4B1-44E5-82E5-1DD3D28405A7}">
      <dgm:prSet/>
      <dgm:spPr/>
      <dgm:t>
        <a:bodyPr/>
        <a:lstStyle/>
        <a:p>
          <a:r>
            <a:rPr lang="en-US"/>
            <a:t>2. playwright.config.js:</a:t>
          </a:r>
        </a:p>
      </dgm:t>
    </dgm:pt>
    <dgm:pt modelId="{1D5F6FCA-0EE8-465F-AD44-989C8F273ED5}" type="parTrans" cxnId="{D9B05A45-06AF-407C-9086-35A1CA6BEDC7}">
      <dgm:prSet/>
      <dgm:spPr/>
      <dgm:t>
        <a:bodyPr/>
        <a:lstStyle/>
        <a:p>
          <a:endParaRPr lang="en-US"/>
        </a:p>
      </dgm:t>
    </dgm:pt>
    <dgm:pt modelId="{F351E477-5519-4F7C-8CF0-91C426B24C54}" type="sibTrans" cxnId="{D9B05A45-06AF-407C-9086-35A1CA6BEDC7}">
      <dgm:prSet/>
      <dgm:spPr/>
      <dgm:t>
        <a:bodyPr/>
        <a:lstStyle/>
        <a:p>
          <a:endParaRPr lang="en-US"/>
        </a:p>
      </dgm:t>
    </dgm:pt>
    <dgm:pt modelId="{7F1C2BC6-264F-4A3C-8031-D6AD97DD6AE4}">
      <dgm:prSet/>
      <dgm:spPr/>
      <dgm:t>
        <a:bodyPr/>
        <a:lstStyle/>
        <a:p>
          <a:r>
            <a:rPr lang="en-US" dirty="0"/>
            <a:t>reporter: ['html']</a:t>
          </a:r>
        </a:p>
      </dgm:t>
    </dgm:pt>
    <dgm:pt modelId="{5602554B-32AD-4382-BC01-8E5FF92718BF}" type="parTrans" cxnId="{D1914753-49B9-48F1-8A58-1ACEFD291E7C}">
      <dgm:prSet/>
      <dgm:spPr/>
      <dgm:t>
        <a:bodyPr/>
        <a:lstStyle/>
        <a:p>
          <a:endParaRPr lang="en-US"/>
        </a:p>
      </dgm:t>
    </dgm:pt>
    <dgm:pt modelId="{E1BFA699-71F2-4F3B-B833-8EE4A582486D}" type="sibTrans" cxnId="{D1914753-49B9-48F1-8A58-1ACEFD291E7C}">
      <dgm:prSet/>
      <dgm:spPr/>
      <dgm:t>
        <a:bodyPr/>
        <a:lstStyle/>
        <a:p>
          <a:endParaRPr lang="en-US"/>
        </a:p>
      </dgm:t>
    </dgm:pt>
    <dgm:pt modelId="{9D960CB5-5BB5-4654-9A41-1E9170B84CB7}">
      <dgm:prSet/>
      <dgm:spPr/>
      <dgm:t>
        <a:bodyPr/>
        <a:lstStyle/>
        <a:p>
          <a:r>
            <a:rPr lang="en-US"/>
            <a:t>3. npx playwright test</a:t>
          </a:r>
        </a:p>
      </dgm:t>
    </dgm:pt>
    <dgm:pt modelId="{A5BA7183-A179-49AB-BEEB-CC98F1088DC9}" type="parTrans" cxnId="{BD187983-A8A8-4BB7-90DD-299E2A29EFBA}">
      <dgm:prSet/>
      <dgm:spPr/>
      <dgm:t>
        <a:bodyPr/>
        <a:lstStyle/>
        <a:p>
          <a:endParaRPr lang="en-US"/>
        </a:p>
      </dgm:t>
    </dgm:pt>
    <dgm:pt modelId="{B123FD30-1E46-4161-B42C-2EEB842C120D}" type="sibTrans" cxnId="{BD187983-A8A8-4BB7-90DD-299E2A29EFBA}">
      <dgm:prSet/>
      <dgm:spPr/>
      <dgm:t>
        <a:bodyPr/>
        <a:lstStyle/>
        <a:p>
          <a:endParaRPr lang="en-US"/>
        </a:p>
      </dgm:t>
    </dgm:pt>
    <dgm:pt modelId="{3D51DC63-5F13-4E79-BEA5-C87F33BFBF99}">
      <dgm:prSet/>
      <dgm:spPr/>
      <dgm:t>
        <a:bodyPr/>
        <a:lstStyle/>
        <a:p>
          <a:r>
            <a:rPr lang="en-US"/>
            <a:t>4. npx playwright show-report</a:t>
          </a:r>
        </a:p>
      </dgm:t>
    </dgm:pt>
    <dgm:pt modelId="{617C370E-B24E-413E-82AD-FCA3FF1078A0}" type="parTrans" cxnId="{AD138EAD-AF2F-4347-B932-50641A8B1136}">
      <dgm:prSet/>
      <dgm:spPr/>
      <dgm:t>
        <a:bodyPr/>
        <a:lstStyle/>
        <a:p>
          <a:endParaRPr lang="en-US"/>
        </a:p>
      </dgm:t>
    </dgm:pt>
    <dgm:pt modelId="{6F5648B5-8518-4C77-B450-8CC875849233}" type="sibTrans" cxnId="{AD138EAD-AF2F-4347-B932-50641A8B1136}">
      <dgm:prSet/>
      <dgm:spPr/>
      <dgm:t>
        <a:bodyPr/>
        <a:lstStyle/>
        <a:p>
          <a:endParaRPr lang="en-US"/>
        </a:p>
      </dgm:t>
    </dgm:pt>
    <dgm:pt modelId="{2978D038-A4DB-4A51-B4D7-9FE658DDE882}" type="pres">
      <dgm:prSet presAssocID="{60946E14-05F3-4475-86B8-AA09222840C4}" presName="linear" presStyleCnt="0">
        <dgm:presLayoutVars>
          <dgm:animLvl val="lvl"/>
          <dgm:resizeHandles val="exact"/>
        </dgm:presLayoutVars>
      </dgm:prSet>
      <dgm:spPr/>
    </dgm:pt>
    <dgm:pt modelId="{582F0C7C-61AD-4A78-918E-018638C3BF7C}" type="pres">
      <dgm:prSet presAssocID="{844EA3B3-1DAD-40AB-A846-0672EA4AC773}" presName="parentText" presStyleLbl="node1" presStyleIdx="0" presStyleCnt="6">
        <dgm:presLayoutVars>
          <dgm:chMax val="0"/>
          <dgm:bulletEnabled val="1"/>
        </dgm:presLayoutVars>
      </dgm:prSet>
      <dgm:spPr/>
    </dgm:pt>
    <dgm:pt modelId="{AE0346B6-401D-441F-8E77-6C573845C456}" type="pres">
      <dgm:prSet presAssocID="{62877081-6908-4978-B388-6B9750E5C151}" presName="spacer" presStyleCnt="0"/>
      <dgm:spPr/>
    </dgm:pt>
    <dgm:pt modelId="{98DF474F-5BE6-44B9-AB7C-62512F84B3BB}" type="pres">
      <dgm:prSet presAssocID="{FD56FD5F-E3CE-40EF-BAB5-63A009AAFC06}" presName="parentText" presStyleLbl="node1" presStyleIdx="1" presStyleCnt="6">
        <dgm:presLayoutVars>
          <dgm:chMax val="0"/>
          <dgm:bulletEnabled val="1"/>
        </dgm:presLayoutVars>
      </dgm:prSet>
      <dgm:spPr/>
    </dgm:pt>
    <dgm:pt modelId="{3CD145E1-DB45-4369-9911-D4AB4C7D2DE7}" type="pres">
      <dgm:prSet presAssocID="{649CE192-0828-4ADA-B28C-E3EA7183C672}" presName="spacer" presStyleCnt="0"/>
      <dgm:spPr/>
    </dgm:pt>
    <dgm:pt modelId="{B8440271-F300-49FE-8029-FB54DC041E1C}" type="pres">
      <dgm:prSet presAssocID="{3E8CFB73-A4B1-44E5-82E5-1DD3D28405A7}" presName="parentText" presStyleLbl="node1" presStyleIdx="2" presStyleCnt="6">
        <dgm:presLayoutVars>
          <dgm:chMax val="0"/>
          <dgm:bulletEnabled val="1"/>
        </dgm:presLayoutVars>
      </dgm:prSet>
      <dgm:spPr/>
    </dgm:pt>
    <dgm:pt modelId="{E928AD0A-DA24-4421-9EE8-85BD2BC565D9}" type="pres">
      <dgm:prSet presAssocID="{F351E477-5519-4F7C-8CF0-91C426B24C54}" presName="spacer" presStyleCnt="0"/>
      <dgm:spPr/>
    </dgm:pt>
    <dgm:pt modelId="{CC14D61A-306E-47AB-AFF0-7F7F5D86DED2}" type="pres">
      <dgm:prSet presAssocID="{7F1C2BC6-264F-4A3C-8031-D6AD97DD6AE4}" presName="parentText" presStyleLbl="node1" presStyleIdx="3" presStyleCnt="6">
        <dgm:presLayoutVars>
          <dgm:chMax val="0"/>
          <dgm:bulletEnabled val="1"/>
        </dgm:presLayoutVars>
      </dgm:prSet>
      <dgm:spPr/>
    </dgm:pt>
    <dgm:pt modelId="{250C884B-0FDF-46D5-B411-C9FF2308EE77}" type="pres">
      <dgm:prSet presAssocID="{E1BFA699-71F2-4F3B-B833-8EE4A582486D}" presName="spacer" presStyleCnt="0"/>
      <dgm:spPr/>
    </dgm:pt>
    <dgm:pt modelId="{AC14110F-C6FD-46C1-86A2-AF5DF3E6FD38}" type="pres">
      <dgm:prSet presAssocID="{9D960CB5-5BB5-4654-9A41-1E9170B84CB7}" presName="parentText" presStyleLbl="node1" presStyleIdx="4" presStyleCnt="6">
        <dgm:presLayoutVars>
          <dgm:chMax val="0"/>
          <dgm:bulletEnabled val="1"/>
        </dgm:presLayoutVars>
      </dgm:prSet>
      <dgm:spPr/>
    </dgm:pt>
    <dgm:pt modelId="{DB909FBC-AF52-4ED5-A169-41884252CBB7}" type="pres">
      <dgm:prSet presAssocID="{B123FD30-1E46-4161-B42C-2EEB842C120D}" presName="spacer" presStyleCnt="0"/>
      <dgm:spPr/>
    </dgm:pt>
    <dgm:pt modelId="{2A4BDD2D-1F64-447E-9E64-A00AE07B2AB3}" type="pres">
      <dgm:prSet presAssocID="{3D51DC63-5F13-4E79-BEA5-C87F33BFBF99}" presName="parentText" presStyleLbl="node1" presStyleIdx="5" presStyleCnt="6">
        <dgm:presLayoutVars>
          <dgm:chMax val="0"/>
          <dgm:bulletEnabled val="1"/>
        </dgm:presLayoutVars>
      </dgm:prSet>
      <dgm:spPr/>
    </dgm:pt>
  </dgm:ptLst>
  <dgm:cxnLst>
    <dgm:cxn modelId="{01176040-F900-4712-BB8E-4F74A93B738B}" type="presOf" srcId="{9D960CB5-5BB5-4654-9A41-1E9170B84CB7}" destId="{AC14110F-C6FD-46C1-86A2-AF5DF3E6FD38}" srcOrd="0" destOrd="0" presId="urn:microsoft.com/office/officeart/2005/8/layout/vList2"/>
    <dgm:cxn modelId="{A1B53343-1BBD-4452-8230-E8C3E37C5BA4}" srcId="{60946E14-05F3-4475-86B8-AA09222840C4}" destId="{FD56FD5F-E3CE-40EF-BAB5-63A009AAFC06}" srcOrd="1" destOrd="0" parTransId="{A580D35E-2977-4738-B360-081454C4EFDA}" sibTransId="{649CE192-0828-4ADA-B28C-E3EA7183C672}"/>
    <dgm:cxn modelId="{72902764-1C06-4931-84DA-E076AA37ABBC}" type="presOf" srcId="{FD56FD5F-E3CE-40EF-BAB5-63A009AAFC06}" destId="{98DF474F-5BE6-44B9-AB7C-62512F84B3BB}" srcOrd="0" destOrd="0" presId="urn:microsoft.com/office/officeart/2005/8/layout/vList2"/>
    <dgm:cxn modelId="{D9B05A45-06AF-407C-9086-35A1CA6BEDC7}" srcId="{60946E14-05F3-4475-86B8-AA09222840C4}" destId="{3E8CFB73-A4B1-44E5-82E5-1DD3D28405A7}" srcOrd="2" destOrd="0" parTransId="{1D5F6FCA-0EE8-465F-AD44-989C8F273ED5}" sibTransId="{F351E477-5519-4F7C-8CF0-91C426B24C54}"/>
    <dgm:cxn modelId="{7FA9A346-B244-44A4-83D8-2F053CD44656}" type="presOf" srcId="{844EA3B3-1DAD-40AB-A846-0672EA4AC773}" destId="{582F0C7C-61AD-4A78-918E-018638C3BF7C}" srcOrd="0" destOrd="0" presId="urn:microsoft.com/office/officeart/2005/8/layout/vList2"/>
    <dgm:cxn modelId="{D1914753-49B9-48F1-8A58-1ACEFD291E7C}" srcId="{60946E14-05F3-4475-86B8-AA09222840C4}" destId="{7F1C2BC6-264F-4A3C-8031-D6AD97DD6AE4}" srcOrd="3" destOrd="0" parTransId="{5602554B-32AD-4382-BC01-8E5FF92718BF}" sibTransId="{E1BFA699-71F2-4F3B-B833-8EE4A582486D}"/>
    <dgm:cxn modelId="{BD187983-A8A8-4BB7-90DD-299E2A29EFBA}" srcId="{60946E14-05F3-4475-86B8-AA09222840C4}" destId="{9D960CB5-5BB5-4654-9A41-1E9170B84CB7}" srcOrd="4" destOrd="0" parTransId="{A5BA7183-A179-49AB-BEEB-CC98F1088DC9}" sibTransId="{B123FD30-1E46-4161-B42C-2EEB842C120D}"/>
    <dgm:cxn modelId="{987EF09D-DC3B-443B-A438-BCADF81D2902}" type="presOf" srcId="{3E8CFB73-A4B1-44E5-82E5-1DD3D28405A7}" destId="{B8440271-F300-49FE-8029-FB54DC041E1C}" srcOrd="0" destOrd="0" presId="urn:microsoft.com/office/officeart/2005/8/layout/vList2"/>
    <dgm:cxn modelId="{AD138EAD-AF2F-4347-B932-50641A8B1136}" srcId="{60946E14-05F3-4475-86B8-AA09222840C4}" destId="{3D51DC63-5F13-4E79-BEA5-C87F33BFBF99}" srcOrd="5" destOrd="0" parTransId="{617C370E-B24E-413E-82AD-FCA3FF1078A0}" sibTransId="{6F5648B5-8518-4C77-B450-8CC875849233}"/>
    <dgm:cxn modelId="{4E2A6EB6-4CA4-4FF5-AF1B-221543E6EA33}" srcId="{60946E14-05F3-4475-86B8-AA09222840C4}" destId="{844EA3B3-1DAD-40AB-A846-0672EA4AC773}" srcOrd="0" destOrd="0" parTransId="{6D3ECF77-5BE6-4EAC-B50C-A3C5FF24632C}" sibTransId="{62877081-6908-4978-B388-6B9750E5C151}"/>
    <dgm:cxn modelId="{DD231EC3-87BF-4C72-9884-AB290C844B1C}" type="presOf" srcId="{7F1C2BC6-264F-4A3C-8031-D6AD97DD6AE4}" destId="{CC14D61A-306E-47AB-AFF0-7F7F5D86DED2}" srcOrd="0" destOrd="0" presId="urn:microsoft.com/office/officeart/2005/8/layout/vList2"/>
    <dgm:cxn modelId="{40C1EAF6-A78D-4640-971F-B1BAB040D0D1}" type="presOf" srcId="{3D51DC63-5F13-4E79-BEA5-C87F33BFBF99}" destId="{2A4BDD2D-1F64-447E-9E64-A00AE07B2AB3}" srcOrd="0" destOrd="0" presId="urn:microsoft.com/office/officeart/2005/8/layout/vList2"/>
    <dgm:cxn modelId="{03773EF7-39F0-4E45-B8C3-49651B888DCE}" type="presOf" srcId="{60946E14-05F3-4475-86B8-AA09222840C4}" destId="{2978D038-A4DB-4A51-B4D7-9FE658DDE882}" srcOrd="0" destOrd="0" presId="urn:microsoft.com/office/officeart/2005/8/layout/vList2"/>
    <dgm:cxn modelId="{72E14ECF-7298-4F4D-B6A9-4087ABB63C26}" type="presParOf" srcId="{2978D038-A4DB-4A51-B4D7-9FE658DDE882}" destId="{582F0C7C-61AD-4A78-918E-018638C3BF7C}" srcOrd="0" destOrd="0" presId="urn:microsoft.com/office/officeart/2005/8/layout/vList2"/>
    <dgm:cxn modelId="{12009228-8760-48C7-A220-6568D0B2C7D8}" type="presParOf" srcId="{2978D038-A4DB-4A51-B4D7-9FE658DDE882}" destId="{AE0346B6-401D-441F-8E77-6C573845C456}" srcOrd="1" destOrd="0" presId="urn:microsoft.com/office/officeart/2005/8/layout/vList2"/>
    <dgm:cxn modelId="{538D8853-1D04-4DD7-98FC-EF4C4B4ACAF0}" type="presParOf" srcId="{2978D038-A4DB-4A51-B4D7-9FE658DDE882}" destId="{98DF474F-5BE6-44B9-AB7C-62512F84B3BB}" srcOrd="2" destOrd="0" presId="urn:microsoft.com/office/officeart/2005/8/layout/vList2"/>
    <dgm:cxn modelId="{BB05C6D5-944F-4C55-977A-A0C7C0AE1119}" type="presParOf" srcId="{2978D038-A4DB-4A51-B4D7-9FE658DDE882}" destId="{3CD145E1-DB45-4369-9911-D4AB4C7D2DE7}" srcOrd="3" destOrd="0" presId="urn:microsoft.com/office/officeart/2005/8/layout/vList2"/>
    <dgm:cxn modelId="{1F530510-85CD-4D66-AF46-60ABFB30EDD8}" type="presParOf" srcId="{2978D038-A4DB-4A51-B4D7-9FE658DDE882}" destId="{B8440271-F300-49FE-8029-FB54DC041E1C}" srcOrd="4" destOrd="0" presId="urn:microsoft.com/office/officeart/2005/8/layout/vList2"/>
    <dgm:cxn modelId="{B360577B-8CD5-4513-A059-7A867E334942}" type="presParOf" srcId="{2978D038-A4DB-4A51-B4D7-9FE658DDE882}" destId="{E928AD0A-DA24-4421-9EE8-85BD2BC565D9}" srcOrd="5" destOrd="0" presId="urn:microsoft.com/office/officeart/2005/8/layout/vList2"/>
    <dgm:cxn modelId="{A7D64E9E-AAB2-4357-803C-0F98E3E64EE6}" type="presParOf" srcId="{2978D038-A4DB-4A51-B4D7-9FE658DDE882}" destId="{CC14D61A-306E-47AB-AFF0-7F7F5D86DED2}" srcOrd="6" destOrd="0" presId="urn:microsoft.com/office/officeart/2005/8/layout/vList2"/>
    <dgm:cxn modelId="{79E83E8F-1445-4FEB-91C9-B051C9757165}" type="presParOf" srcId="{2978D038-A4DB-4A51-B4D7-9FE658DDE882}" destId="{250C884B-0FDF-46D5-B411-C9FF2308EE77}" srcOrd="7" destOrd="0" presId="urn:microsoft.com/office/officeart/2005/8/layout/vList2"/>
    <dgm:cxn modelId="{30CFA13F-4DD2-4AF6-BF8B-8F0F2EDA6B5C}" type="presParOf" srcId="{2978D038-A4DB-4A51-B4D7-9FE658DDE882}" destId="{AC14110F-C6FD-46C1-86A2-AF5DF3E6FD38}" srcOrd="8" destOrd="0" presId="urn:microsoft.com/office/officeart/2005/8/layout/vList2"/>
    <dgm:cxn modelId="{D0687C57-2509-4C10-8720-54DFE7B48CBF}" type="presParOf" srcId="{2978D038-A4DB-4A51-B4D7-9FE658DDE882}" destId="{DB909FBC-AF52-4ED5-A169-41884252CBB7}" srcOrd="9" destOrd="0" presId="urn:microsoft.com/office/officeart/2005/8/layout/vList2"/>
    <dgm:cxn modelId="{81CF5169-A2E3-4C7A-9CB6-9CFEA598D51D}" type="presParOf" srcId="{2978D038-A4DB-4A51-B4D7-9FE658DDE882}" destId="{2A4BDD2D-1F64-447E-9E64-A00AE07B2AB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08E8E4-80C0-43BF-8C0F-5C52B38558D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4508C30-4FB9-460D-90F2-2994240387C3}">
      <dgm:prSet/>
      <dgm:spPr>
        <a:solidFill>
          <a:schemeClr val="tx2"/>
        </a:solidFill>
      </dgm:spPr>
      <dgm:t>
        <a:bodyPr/>
        <a:lstStyle/>
        <a:p>
          <a:pPr algn="l"/>
          <a:r>
            <a:rPr lang="en-US"/>
            <a:t>Windows:</a:t>
          </a:r>
        </a:p>
      </dgm:t>
    </dgm:pt>
    <dgm:pt modelId="{B4A611BB-110A-4E18-8A53-A73EC3331F7E}" type="parTrans" cxnId="{FADD28F6-4653-46E2-89DB-2D5AC6CFB7D1}">
      <dgm:prSet/>
      <dgm:spPr/>
      <dgm:t>
        <a:bodyPr/>
        <a:lstStyle/>
        <a:p>
          <a:pPr algn="l"/>
          <a:endParaRPr lang="en-US"/>
        </a:p>
      </dgm:t>
    </dgm:pt>
    <dgm:pt modelId="{B02DF526-68ED-46D2-B5E0-D39EA89A9233}" type="sibTrans" cxnId="{FADD28F6-4653-46E2-89DB-2D5AC6CFB7D1}">
      <dgm:prSet/>
      <dgm:spPr/>
      <dgm:t>
        <a:bodyPr/>
        <a:lstStyle/>
        <a:p>
          <a:pPr algn="l"/>
          <a:endParaRPr lang="en-US"/>
        </a:p>
      </dgm:t>
    </dgm:pt>
    <dgm:pt modelId="{E294FA78-FF9E-4373-AA2C-11DD134539CF}">
      <dgm:prSet/>
      <dgm:spPr/>
      <dgm:t>
        <a:bodyPr/>
        <a:lstStyle/>
        <a:p>
          <a:pPr algn="l"/>
          <a:r>
            <a:rPr lang="en-US"/>
            <a:t>- Install Java (JDK 11/17)</a:t>
          </a:r>
        </a:p>
      </dgm:t>
    </dgm:pt>
    <dgm:pt modelId="{BCED1F0B-BFB5-4BC8-B27B-849F849D9067}" type="parTrans" cxnId="{A94CDA6A-163F-4132-8CCD-70AC088F20D8}">
      <dgm:prSet/>
      <dgm:spPr/>
      <dgm:t>
        <a:bodyPr/>
        <a:lstStyle/>
        <a:p>
          <a:pPr algn="l"/>
          <a:endParaRPr lang="en-US"/>
        </a:p>
      </dgm:t>
    </dgm:pt>
    <dgm:pt modelId="{5E256D27-080F-441F-9365-02ECAF65A956}" type="sibTrans" cxnId="{A94CDA6A-163F-4132-8CCD-70AC088F20D8}">
      <dgm:prSet/>
      <dgm:spPr/>
      <dgm:t>
        <a:bodyPr/>
        <a:lstStyle/>
        <a:p>
          <a:pPr algn="l"/>
          <a:endParaRPr lang="en-US"/>
        </a:p>
      </dgm:t>
    </dgm:pt>
    <dgm:pt modelId="{12C1C39D-0A2C-4D88-9406-78C0BD4F3A65}">
      <dgm:prSet/>
      <dgm:spPr/>
      <dgm:t>
        <a:bodyPr/>
        <a:lstStyle/>
        <a:p>
          <a:pPr algn="l"/>
          <a:r>
            <a:rPr lang="en-US"/>
            <a:t>- Download from jenkins.io</a:t>
          </a:r>
        </a:p>
      </dgm:t>
    </dgm:pt>
    <dgm:pt modelId="{03AD93CC-CA75-4830-8986-A2ED055683D1}" type="parTrans" cxnId="{6ACD6E8A-BB95-4917-AFC2-9D4F7AC130D3}">
      <dgm:prSet/>
      <dgm:spPr/>
      <dgm:t>
        <a:bodyPr/>
        <a:lstStyle/>
        <a:p>
          <a:pPr algn="l"/>
          <a:endParaRPr lang="en-US"/>
        </a:p>
      </dgm:t>
    </dgm:pt>
    <dgm:pt modelId="{57B2475A-431F-4BBD-B61E-35EF87CC3BB2}" type="sibTrans" cxnId="{6ACD6E8A-BB95-4917-AFC2-9D4F7AC130D3}">
      <dgm:prSet/>
      <dgm:spPr/>
      <dgm:t>
        <a:bodyPr/>
        <a:lstStyle/>
        <a:p>
          <a:pPr algn="l"/>
          <a:endParaRPr lang="en-US"/>
        </a:p>
      </dgm:t>
    </dgm:pt>
    <dgm:pt modelId="{F3FCF84F-8330-49DA-9842-96FB604C831D}">
      <dgm:prSet/>
      <dgm:spPr>
        <a:solidFill>
          <a:schemeClr val="tx2"/>
        </a:solidFill>
      </dgm:spPr>
      <dgm:t>
        <a:bodyPr/>
        <a:lstStyle/>
        <a:p>
          <a:pPr algn="l"/>
          <a:r>
            <a:rPr lang="en-US"/>
            <a:t>Linux:</a:t>
          </a:r>
        </a:p>
      </dgm:t>
    </dgm:pt>
    <dgm:pt modelId="{9B219310-0F2F-43EF-BA20-D4868D6C27E5}" type="parTrans" cxnId="{532C460C-2D88-406E-B417-F0F69DBB49E7}">
      <dgm:prSet/>
      <dgm:spPr/>
      <dgm:t>
        <a:bodyPr/>
        <a:lstStyle/>
        <a:p>
          <a:pPr algn="l"/>
          <a:endParaRPr lang="en-US"/>
        </a:p>
      </dgm:t>
    </dgm:pt>
    <dgm:pt modelId="{9A657398-721B-4437-8658-2DB25CB6FFA5}" type="sibTrans" cxnId="{532C460C-2D88-406E-B417-F0F69DBB49E7}">
      <dgm:prSet/>
      <dgm:spPr/>
      <dgm:t>
        <a:bodyPr/>
        <a:lstStyle/>
        <a:p>
          <a:pPr algn="l"/>
          <a:endParaRPr lang="en-US"/>
        </a:p>
      </dgm:t>
    </dgm:pt>
    <dgm:pt modelId="{4A33246E-EA14-4B9B-8AD8-4591FF0976F0}">
      <dgm:prSet/>
      <dgm:spPr/>
      <dgm:t>
        <a:bodyPr/>
        <a:lstStyle/>
        <a:p>
          <a:pPr algn="l"/>
          <a:r>
            <a:rPr lang="en-US"/>
            <a:t>- Install OpenJDK</a:t>
          </a:r>
        </a:p>
      </dgm:t>
    </dgm:pt>
    <dgm:pt modelId="{BB5BD7E2-416C-410B-AB9D-A38089DFF09D}" type="parTrans" cxnId="{14084CFE-A655-473F-9992-46C4A8D89979}">
      <dgm:prSet/>
      <dgm:spPr/>
      <dgm:t>
        <a:bodyPr/>
        <a:lstStyle/>
        <a:p>
          <a:pPr algn="l"/>
          <a:endParaRPr lang="en-US"/>
        </a:p>
      </dgm:t>
    </dgm:pt>
    <dgm:pt modelId="{1FF18AD1-41EE-4F40-8028-D89C9215EA18}" type="sibTrans" cxnId="{14084CFE-A655-473F-9992-46C4A8D89979}">
      <dgm:prSet/>
      <dgm:spPr/>
      <dgm:t>
        <a:bodyPr/>
        <a:lstStyle/>
        <a:p>
          <a:pPr algn="l"/>
          <a:endParaRPr lang="en-US"/>
        </a:p>
      </dgm:t>
    </dgm:pt>
    <dgm:pt modelId="{5B693317-E60B-4672-8EFC-AC21AE834701}">
      <dgm:prSet/>
      <dgm:spPr/>
      <dgm:t>
        <a:bodyPr/>
        <a:lstStyle/>
        <a:p>
          <a:pPr algn="l"/>
          <a:r>
            <a:rPr lang="en-US"/>
            <a:t>- Add Jenkins repo</a:t>
          </a:r>
        </a:p>
      </dgm:t>
    </dgm:pt>
    <dgm:pt modelId="{85493F43-E816-4769-B999-7BE155563F3E}" type="parTrans" cxnId="{42D5B40C-8FD7-4AEC-BED9-B19407F063C3}">
      <dgm:prSet/>
      <dgm:spPr/>
      <dgm:t>
        <a:bodyPr/>
        <a:lstStyle/>
        <a:p>
          <a:pPr algn="l"/>
          <a:endParaRPr lang="en-US"/>
        </a:p>
      </dgm:t>
    </dgm:pt>
    <dgm:pt modelId="{34EBB568-997D-4CDF-BAB3-06D5DB0A5667}" type="sibTrans" cxnId="{42D5B40C-8FD7-4AEC-BED9-B19407F063C3}">
      <dgm:prSet/>
      <dgm:spPr/>
      <dgm:t>
        <a:bodyPr/>
        <a:lstStyle/>
        <a:p>
          <a:pPr algn="l"/>
          <a:endParaRPr lang="en-US"/>
        </a:p>
      </dgm:t>
    </dgm:pt>
    <dgm:pt modelId="{95805998-78EF-435F-AC39-4E3BC38CFA88}">
      <dgm:prSet/>
      <dgm:spPr/>
      <dgm:t>
        <a:bodyPr/>
        <a:lstStyle/>
        <a:p>
          <a:pPr algn="l"/>
          <a:r>
            <a:rPr lang="en-US"/>
            <a:t>- sudo apt install jenkins</a:t>
          </a:r>
        </a:p>
      </dgm:t>
    </dgm:pt>
    <dgm:pt modelId="{1CBE8E66-305E-4738-A998-AA60742EF12F}" type="parTrans" cxnId="{69CA8221-77E5-4321-BCAA-177CFFE81714}">
      <dgm:prSet/>
      <dgm:spPr/>
      <dgm:t>
        <a:bodyPr/>
        <a:lstStyle/>
        <a:p>
          <a:pPr algn="l"/>
          <a:endParaRPr lang="en-US"/>
        </a:p>
      </dgm:t>
    </dgm:pt>
    <dgm:pt modelId="{190AE235-D217-46D7-95DB-8EA27C89ED52}" type="sibTrans" cxnId="{69CA8221-77E5-4321-BCAA-177CFFE81714}">
      <dgm:prSet/>
      <dgm:spPr/>
      <dgm:t>
        <a:bodyPr/>
        <a:lstStyle/>
        <a:p>
          <a:pPr algn="l"/>
          <a:endParaRPr lang="en-US"/>
        </a:p>
      </dgm:t>
    </dgm:pt>
    <dgm:pt modelId="{F1110131-7F19-40C8-9CDB-7A0ADEDEEF25}">
      <dgm:prSet/>
      <dgm:spPr/>
      <dgm:t>
        <a:bodyPr/>
        <a:lstStyle/>
        <a:p>
          <a:pPr algn="l"/>
          <a:r>
            <a:rPr lang="en-US"/>
            <a:t>- sudo systemctl start jenkins</a:t>
          </a:r>
        </a:p>
      </dgm:t>
    </dgm:pt>
    <dgm:pt modelId="{EB0D34B8-58BC-4560-83EE-27189AFD0B80}" type="parTrans" cxnId="{AC2EEC97-B471-407E-B50E-C9B705EC0E20}">
      <dgm:prSet/>
      <dgm:spPr/>
      <dgm:t>
        <a:bodyPr/>
        <a:lstStyle/>
        <a:p>
          <a:pPr algn="l"/>
          <a:endParaRPr lang="en-US"/>
        </a:p>
      </dgm:t>
    </dgm:pt>
    <dgm:pt modelId="{0C11E1DC-3690-4ACE-98AA-5E384A20EE54}" type="sibTrans" cxnId="{AC2EEC97-B471-407E-B50E-C9B705EC0E20}">
      <dgm:prSet/>
      <dgm:spPr/>
      <dgm:t>
        <a:bodyPr/>
        <a:lstStyle/>
        <a:p>
          <a:pPr algn="l"/>
          <a:endParaRPr lang="en-US"/>
        </a:p>
      </dgm:t>
    </dgm:pt>
    <dgm:pt modelId="{D1662909-C842-4BD5-8EB9-F4F58BCEF537}" type="pres">
      <dgm:prSet presAssocID="{5C08E8E4-80C0-43BF-8C0F-5C52B38558D3}" presName="linear" presStyleCnt="0">
        <dgm:presLayoutVars>
          <dgm:animLvl val="lvl"/>
          <dgm:resizeHandles val="exact"/>
        </dgm:presLayoutVars>
      </dgm:prSet>
      <dgm:spPr/>
    </dgm:pt>
    <dgm:pt modelId="{F4ECD231-DC1D-47BE-8107-A5816136300F}" type="pres">
      <dgm:prSet presAssocID="{A4508C30-4FB9-460D-90F2-2994240387C3}" presName="parentText" presStyleLbl="node1" presStyleIdx="0" presStyleCnt="8">
        <dgm:presLayoutVars>
          <dgm:chMax val="0"/>
          <dgm:bulletEnabled val="1"/>
        </dgm:presLayoutVars>
      </dgm:prSet>
      <dgm:spPr/>
    </dgm:pt>
    <dgm:pt modelId="{FCD4CA43-EF34-46A7-A3C5-9EB10E6F99B5}" type="pres">
      <dgm:prSet presAssocID="{B02DF526-68ED-46D2-B5E0-D39EA89A9233}" presName="spacer" presStyleCnt="0"/>
      <dgm:spPr/>
    </dgm:pt>
    <dgm:pt modelId="{FB04CE6B-76DC-4D34-A2F2-42650A101D2B}" type="pres">
      <dgm:prSet presAssocID="{E294FA78-FF9E-4373-AA2C-11DD134539CF}" presName="parentText" presStyleLbl="node1" presStyleIdx="1" presStyleCnt="8">
        <dgm:presLayoutVars>
          <dgm:chMax val="0"/>
          <dgm:bulletEnabled val="1"/>
        </dgm:presLayoutVars>
      </dgm:prSet>
      <dgm:spPr/>
    </dgm:pt>
    <dgm:pt modelId="{2A817BD1-6ECB-49F8-87AF-D4BA4AE03D0B}" type="pres">
      <dgm:prSet presAssocID="{5E256D27-080F-441F-9365-02ECAF65A956}" presName="spacer" presStyleCnt="0"/>
      <dgm:spPr/>
    </dgm:pt>
    <dgm:pt modelId="{4A04B23E-28B5-4EE3-AAE9-5A3BA7BF9AA7}" type="pres">
      <dgm:prSet presAssocID="{12C1C39D-0A2C-4D88-9406-78C0BD4F3A65}" presName="parentText" presStyleLbl="node1" presStyleIdx="2" presStyleCnt="8">
        <dgm:presLayoutVars>
          <dgm:chMax val="0"/>
          <dgm:bulletEnabled val="1"/>
        </dgm:presLayoutVars>
      </dgm:prSet>
      <dgm:spPr/>
    </dgm:pt>
    <dgm:pt modelId="{E72EFD0B-406E-457D-9BC6-A398414189BB}" type="pres">
      <dgm:prSet presAssocID="{57B2475A-431F-4BBD-B61E-35EF87CC3BB2}" presName="spacer" presStyleCnt="0"/>
      <dgm:spPr/>
    </dgm:pt>
    <dgm:pt modelId="{C9596CE4-97B4-4118-9980-A1EB7C98F7C5}" type="pres">
      <dgm:prSet presAssocID="{F3FCF84F-8330-49DA-9842-96FB604C831D}" presName="parentText" presStyleLbl="node1" presStyleIdx="3" presStyleCnt="8">
        <dgm:presLayoutVars>
          <dgm:chMax val="0"/>
          <dgm:bulletEnabled val="1"/>
        </dgm:presLayoutVars>
      </dgm:prSet>
      <dgm:spPr/>
    </dgm:pt>
    <dgm:pt modelId="{596D3D1F-3C02-475D-BF9C-502FCD2FCE94}" type="pres">
      <dgm:prSet presAssocID="{9A657398-721B-4437-8658-2DB25CB6FFA5}" presName="spacer" presStyleCnt="0"/>
      <dgm:spPr/>
    </dgm:pt>
    <dgm:pt modelId="{A5332FFC-E9C4-474F-9CF1-D2429B317776}" type="pres">
      <dgm:prSet presAssocID="{4A33246E-EA14-4B9B-8AD8-4591FF0976F0}" presName="parentText" presStyleLbl="node1" presStyleIdx="4" presStyleCnt="8">
        <dgm:presLayoutVars>
          <dgm:chMax val="0"/>
          <dgm:bulletEnabled val="1"/>
        </dgm:presLayoutVars>
      </dgm:prSet>
      <dgm:spPr/>
    </dgm:pt>
    <dgm:pt modelId="{AC3D121D-EB74-4A29-8420-F09CBE7182C2}" type="pres">
      <dgm:prSet presAssocID="{1FF18AD1-41EE-4F40-8028-D89C9215EA18}" presName="spacer" presStyleCnt="0"/>
      <dgm:spPr/>
    </dgm:pt>
    <dgm:pt modelId="{CDC50BE0-8AD8-4741-8AB8-042DFDDA65F9}" type="pres">
      <dgm:prSet presAssocID="{5B693317-E60B-4672-8EFC-AC21AE834701}" presName="parentText" presStyleLbl="node1" presStyleIdx="5" presStyleCnt="8">
        <dgm:presLayoutVars>
          <dgm:chMax val="0"/>
          <dgm:bulletEnabled val="1"/>
        </dgm:presLayoutVars>
      </dgm:prSet>
      <dgm:spPr/>
    </dgm:pt>
    <dgm:pt modelId="{A406AF9B-25B4-4E71-97E5-289E629319FA}" type="pres">
      <dgm:prSet presAssocID="{34EBB568-997D-4CDF-BAB3-06D5DB0A5667}" presName="spacer" presStyleCnt="0"/>
      <dgm:spPr/>
    </dgm:pt>
    <dgm:pt modelId="{8D9DA920-3681-40DA-9E28-B95E79898993}" type="pres">
      <dgm:prSet presAssocID="{95805998-78EF-435F-AC39-4E3BC38CFA88}" presName="parentText" presStyleLbl="node1" presStyleIdx="6" presStyleCnt="8">
        <dgm:presLayoutVars>
          <dgm:chMax val="0"/>
          <dgm:bulletEnabled val="1"/>
        </dgm:presLayoutVars>
      </dgm:prSet>
      <dgm:spPr/>
    </dgm:pt>
    <dgm:pt modelId="{86EC0F9A-18A6-49DF-B980-DA22F9494AB0}" type="pres">
      <dgm:prSet presAssocID="{190AE235-D217-46D7-95DB-8EA27C89ED52}" presName="spacer" presStyleCnt="0"/>
      <dgm:spPr/>
    </dgm:pt>
    <dgm:pt modelId="{4B62A11A-AD52-444E-92A4-448D89A20228}" type="pres">
      <dgm:prSet presAssocID="{F1110131-7F19-40C8-9CDB-7A0ADEDEEF25}" presName="parentText" presStyleLbl="node1" presStyleIdx="7" presStyleCnt="8">
        <dgm:presLayoutVars>
          <dgm:chMax val="0"/>
          <dgm:bulletEnabled val="1"/>
        </dgm:presLayoutVars>
      </dgm:prSet>
      <dgm:spPr/>
    </dgm:pt>
  </dgm:ptLst>
  <dgm:cxnLst>
    <dgm:cxn modelId="{532C460C-2D88-406E-B417-F0F69DBB49E7}" srcId="{5C08E8E4-80C0-43BF-8C0F-5C52B38558D3}" destId="{F3FCF84F-8330-49DA-9842-96FB604C831D}" srcOrd="3" destOrd="0" parTransId="{9B219310-0F2F-43EF-BA20-D4868D6C27E5}" sibTransId="{9A657398-721B-4437-8658-2DB25CB6FFA5}"/>
    <dgm:cxn modelId="{42D5B40C-8FD7-4AEC-BED9-B19407F063C3}" srcId="{5C08E8E4-80C0-43BF-8C0F-5C52B38558D3}" destId="{5B693317-E60B-4672-8EFC-AC21AE834701}" srcOrd="5" destOrd="0" parTransId="{85493F43-E816-4769-B999-7BE155563F3E}" sibTransId="{34EBB568-997D-4CDF-BAB3-06D5DB0A5667}"/>
    <dgm:cxn modelId="{47ED611B-FF97-47AA-819E-05F921DC77C7}" type="presOf" srcId="{12C1C39D-0A2C-4D88-9406-78C0BD4F3A65}" destId="{4A04B23E-28B5-4EE3-AAE9-5A3BA7BF9AA7}" srcOrd="0" destOrd="0" presId="urn:microsoft.com/office/officeart/2005/8/layout/vList2"/>
    <dgm:cxn modelId="{1BB4141C-BE63-4C57-8884-9147C3937931}" type="presOf" srcId="{A4508C30-4FB9-460D-90F2-2994240387C3}" destId="{F4ECD231-DC1D-47BE-8107-A5816136300F}" srcOrd="0" destOrd="0" presId="urn:microsoft.com/office/officeart/2005/8/layout/vList2"/>
    <dgm:cxn modelId="{A7EBDF1C-6838-4049-A5AF-2B0F3B43B3BD}" type="presOf" srcId="{F1110131-7F19-40C8-9CDB-7A0ADEDEEF25}" destId="{4B62A11A-AD52-444E-92A4-448D89A20228}" srcOrd="0" destOrd="0" presId="urn:microsoft.com/office/officeart/2005/8/layout/vList2"/>
    <dgm:cxn modelId="{69CA8221-77E5-4321-BCAA-177CFFE81714}" srcId="{5C08E8E4-80C0-43BF-8C0F-5C52B38558D3}" destId="{95805998-78EF-435F-AC39-4E3BC38CFA88}" srcOrd="6" destOrd="0" parTransId="{1CBE8E66-305E-4738-A998-AA60742EF12F}" sibTransId="{190AE235-D217-46D7-95DB-8EA27C89ED52}"/>
    <dgm:cxn modelId="{A20C3E29-125F-40BF-A670-B1E1FB7D5E9C}" type="presOf" srcId="{5B693317-E60B-4672-8EFC-AC21AE834701}" destId="{CDC50BE0-8AD8-4741-8AB8-042DFDDA65F9}" srcOrd="0" destOrd="0" presId="urn:microsoft.com/office/officeart/2005/8/layout/vList2"/>
    <dgm:cxn modelId="{A94CDA6A-163F-4132-8CCD-70AC088F20D8}" srcId="{5C08E8E4-80C0-43BF-8C0F-5C52B38558D3}" destId="{E294FA78-FF9E-4373-AA2C-11DD134539CF}" srcOrd="1" destOrd="0" parTransId="{BCED1F0B-BFB5-4BC8-B27B-849F849D9067}" sibTransId="{5E256D27-080F-441F-9365-02ECAF65A956}"/>
    <dgm:cxn modelId="{28F2664D-4C6F-40EC-83A0-5645B1FD02CB}" type="presOf" srcId="{4A33246E-EA14-4B9B-8AD8-4591FF0976F0}" destId="{A5332FFC-E9C4-474F-9CF1-D2429B317776}" srcOrd="0" destOrd="0" presId="urn:microsoft.com/office/officeart/2005/8/layout/vList2"/>
    <dgm:cxn modelId="{E006955A-81B6-43D8-AD17-B378962D0BE8}" type="presOf" srcId="{F3FCF84F-8330-49DA-9842-96FB604C831D}" destId="{C9596CE4-97B4-4118-9980-A1EB7C98F7C5}" srcOrd="0" destOrd="0" presId="urn:microsoft.com/office/officeart/2005/8/layout/vList2"/>
    <dgm:cxn modelId="{6ACD6E8A-BB95-4917-AFC2-9D4F7AC130D3}" srcId="{5C08E8E4-80C0-43BF-8C0F-5C52B38558D3}" destId="{12C1C39D-0A2C-4D88-9406-78C0BD4F3A65}" srcOrd="2" destOrd="0" parTransId="{03AD93CC-CA75-4830-8986-A2ED055683D1}" sibTransId="{57B2475A-431F-4BBD-B61E-35EF87CC3BB2}"/>
    <dgm:cxn modelId="{AC2EEC97-B471-407E-B50E-C9B705EC0E20}" srcId="{5C08E8E4-80C0-43BF-8C0F-5C52B38558D3}" destId="{F1110131-7F19-40C8-9CDB-7A0ADEDEEF25}" srcOrd="7" destOrd="0" parTransId="{EB0D34B8-58BC-4560-83EE-27189AFD0B80}" sibTransId="{0C11E1DC-3690-4ACE-98AA-5E384A20EE54}"/>
    <dgm:cxn modelId="{E61C23A4-4029-4C65-8B1D-7DE0DA312668}" type="presOf" srcId="{E294FA78-FF9E-4373-AA2C-11DD134539CF}" destId="{FB04CE6B-76DC-4D34-A2F2-42650A101D2B}" srcOrd="0" destOrd="0" presId="urn:microsoft.com/office/officeart/2005/8/layout/vList2"/>
    <dgm:cxn modelId="{DABC73BF-6844-4F9D-A4C1-24909797C05E}" type="presOf" srcId="{5C08E8E4-80C0-43BF-8C0F-5C52B38558D3}" destId="{D1662909-C842-4BD5-8EB9-F4F58BCEF537}" srcOrd="0" destOrd="0" presId="urn:microsoft.com/office/officeart/2005/8/layout/vList2"/>
    <dgm:cxn modelId="{525F27DC-8775-4430-8826-D33A57707ED9}" type="presOf" srcId="{95805998-78EF-435F-AC39-4E3BC38CFA88}" destId="{8D9DA920-3681-40DA-9E28-B95E79898993}" srcOrd="0" destOrd="0" presId="urn:microsoft.com/office/officeart/2005/8/layout/vList2"/>
    <dgm:cxn modelId="{FADD28F6-4653-46E2-89DB-2D5AC6CFB7D1}" srcId="{5C08E8E4-80C0-43BF-8C0F-5C52B38558D3}" destId="{A4508C30-4FB9-460D-90F2-2994240387C3}" srcOrd="0" destOrd="0" parTransId="{B4A611BB-110A-4E18-8A53-A73EC3331F7E}" sibTransId="{B02DF526-68ED-46D2-B5E0-D39EA89A9233}"/>
    <dgm:cxn modelId="{14084CFE-A655-473F-9992-46C4A8D89979}" srcId="{5C08E8E4-80C0-43BF-8C0F-5C52B38558D3}" destId="{4A33246E-EA14-4B9B-8AD8-4591FF0976F0}" srcOrd="4" destOrd="0" parTransId="{BB5BD7E2-416C-410B-AB9D-A38089DFF09D}" sibTransId="{1FF18AD1-41EE-4F40-8028-D89C9215EA18}"/>
    <dgm:cxn modelId="{E687D6C1-E4E4-4AAB-838F-8C6CE1F78F1A}" type="presParOf" srcId="{D1662909-C842-4BD5-8EB9-F4F58BCEF537}" destId="{F4ECD231-DC1D-47BE-8107-A5816136300F}" srcOrd="0" destOrd="0" presId="urn:microsoft.com/office/officeart/2005/8/layout/vList2"/>
    <dgm:cxn modelId="{FF179564-1433-4E0C-885D-0FBAFA80A4EB}" type="presParOf" srcId="{D1662909-C842-4BD5-8EB9-F4F58BCEF537}" destId="{FCD4CA43-EF34-46A7-A3C5-9EB10E6F99B5}" srcOrd="1" destOrd="0" presId="urn:microsoft.com/office/officeart/2005/8/layout/vList2"/>
    <dgm:cxn modelId="{029B1E1E-8931-43CD-B0CA-3F33079504D7}" type="presParOf" srcId="{D1662909-C842-4BD5-8EB9-F4F58BCEF537}" destId="{FB04CE6B-76DC-4D34-A2F2-42650A101D2B}" srcOrd="2" destOrd="0" presId="urn:microsoft.com/office/officeart/2005/8/layout/vList2"/>
    <dgm:cxn modelId="{DEE20AA7-B81E-4AC4-9088-71ACBF18113B}" type="presParOf" srcId="{D1662909-C842-4BD5-8EB9-F4F58BCEF537}" destId="{2A817BD1-6ECB-49F8-87AF-D4BA4AE03D0B}" srcOrd="3" destOrd="0" presId="urn:microsoft.com/office/officeart/2005/8/layout/vList2"/>
    <dgm:cxn modelId="{BB8D6476-F1D5-4DCF-8288-DF056EEBAB9C}" type="presParOf" srcId="{D1662909-C842-4BD5-8EB9-F4F58BCEF537}" destId="{4A04B23E-28B5-4EE3-AAE9-5A3BA7BF9AA7}" srcOrd="4" destOrd="0" presId="urn:microsoft.com/office/officeart/2005/8/layout/vList2"/>
    <dgm:cxn modelId="{9EB6ACCD-960A-49F8-9088-2096FC2CABF2}" type="presParOf" srcId="{D1662909-C842-4BD5-8EB9-F4F58BCEF537}" destId="{E72EFD0B-406E-457D-9BC6-A398414189BB}" srcOrd="5" destOrd="0" presId="urn:microsoft.com/office/officeart/2005/8/layout/vList2"/>
    <dgm:cxn modelId="{50AE2E20-CD32-4BB1-A5A9-5E8F3EA57137}" type="presParOf" srcId="{D1662909-C842-4BD5-8EB9-F4F58BCEF537}" destId="{C9596CE4-97B4-4118-9980-A1EB7C98F7C5}" srcOrd="6" destOrd="0" presId="urn:microsoft.com/office/officeart/2005/8/layout/vList2"/>
    <dgm:cxn modelId="{0B729F05-7A93-4FC8-B4CE-269CE7A8443B}" type="presParOf" srcId="{D1662909-C842-4BD5-8EB9-F4F58BCEF537}" destId="{596D3D1F-3C02-475D-BF9C-502FCD2FCE94}" srcOrd="7" destOrd="0" presId="urn:microsoft.com/office/officeart/2005/8/layout/vList2"/>
    <dgm:cxn modelId="{76384C76-FE0A-4112-9043-234D3E8926CB}" type="presParOf" srcId="{D1662909-C842-4BD5-8EB9-F4F58BCEF537}" destId="{A5332FFC-E9C4-474F-9CF1-D2429B317776}" srcOrd="8" destOrd="0" presId="urn:microsoft.com/office/officeart/2005/8/layout/vList2"/>
    <dgm:cxn modelId="{2F106636-32EC-41FF-98AD-2901B7FC93D4}" type="presParOf" srcId="{D1662909-C842-4BD5-8EB9-F4F58BCEF537}" destId="{AC3D121D-EB74-4A29-8420-F09CBE7182C2}" srcOrd="9" destOrd="0" presId="urn:microsoft.com/office/officeart/2005/8/layout/vList2"/>
    <dgm:cxn modelId="{D2EE8BB5-70CC-48DF-8F93-5DCBE07AE920}" type="presParOf" srcId="{D1662909-C842-4BD5-8EB9-F4F58BCEF537}" destId="{CDC50BE0-8AD8-4741-8AB8-042DFDDA65F9}" srcOrd="10" destOrd="0" presId="urn:microsoft.com/office/officeart/2005/8/layout/vList2"/>
    <dgm:cxn modelId="{44653DA3-BD9C-4ACD-9F04-0ECCA0CE4118}" type="presParOf" srcId="{D1662909-C842-4BD5-8EB9-F4F58BCEF537}" destId="{A406AF9B-25B4-4E71-97E5-289E629319FA}" srcOrd="11" destOrd="0" presId="urn:microsoft.com/office/officeart/2005/8/layout/vList2"/>
    <dgm:cxn modelId="{159ACD5B-436F-46AA-A683-1FEAB9DB3E57}" type="presParOf" srcId="{D1662909-C842-4BD5-8EB9-F4F58BCEF537}" destId="{8D9DA920-3681-40DA-9E28-B95E79898993}" srcOrd="12" destOrd="0" presId="urn:microsoft.com/office/officeart/2005/8/layout/vList2"/>
    <dgm:cxn modelId="{DFDBE9CD-2F75-4DBC-B68A-8BABA29CBB27}" type="presParOf" srcId="{D1662909-C842-4BD5-8EB9-F4F58BCEF537}" destId="{86EC0F9A-18A6-49DF-B980-DA22F9494AB0}" srcOrd="13" destOrd="0" presId="urn:microsoft.com/office/officeart/2005/8/layout/vList2"/>
    <dgm:cxn modelId="{2BDD71E2-05AB-4688-8757-A64195DAA9DC}" type="presParOf" srcId="{D1662909-C842-4BD5-8EB9-F4F58BCEF537}" destId="{4B62A11A-AD52-444E-92A4-448D89A20228}"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F0C7C-61AD-4A78-918E-018638C3BF7C}">
      <dsp:nvSpPr>
        <dsp:cNvPr id="0" name=""/>
        <dsp:cNvSpPr/>
      </dsp:nvSpPr>
      <dsp:spPr>
        <a:xfrm>
          <a:off x="0" y="10037"/>
          <a:ext cx="5638800" cy="702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Step-by-Step:</a:t>
          </a:r>
        </a:p>
      </dsp:txBody>
      <dsp:txXfrm>
        <a:off x="34269" y="44306"/>
        <a:ext cx="5570262" cy="633462"/>
      </dsp:txXfrm>
    </dsp:sp>
    <dsp:sp modelId="{98DF474F-5BE6-44B9-AB7C-62512F84B3BB}">
      <dsp:nvSpPr>
        <dsp:cNvPr id="0" name=""/>
        <dsp:cNvSpPr/>
      </dsp:nvSpPr>
      <dsp:spPr>
        <a:xfrm>
          <a:off x="0" y="798437"/>
          <a:ext cx="5638800" cy="702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1. npm init playwright@latest</a:t>
          </a:r>
        </a:p>
      </dsp:txBody>
      <dsp:txXfrm>
        <a:off x="34269" y="832706"/>
        <a:ext cx="5570262" cy="633462"/>
      </dsp:txXfrm>
    </dsp:sp>
    <dsp:sp modelId="{B8440271-F300-49FE-8029-FB54DC041E1C}">
      <dsp:nvSpPr>
        <dsp:cNvPr id="0" name=""/>
        <dsp:cNvSpPr/>
      </dsp:nvSpPr>
      <dsp:spPr>
        <a:xfrm>
          <a:off x="0" y="1586837"/>
          <a:ext cx="5638800" cy="702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2. playwright.config.js:</a:t>
          </a:r>
        </a:p>
      </dsp:txBody>
      <dsp:txXfrm>
        <a:off x="34269" y="1621106"/>
        <a:ext cx="5570262" cy="633462"/>
      </dsp:txXfrm>
    </dsp:sp>
    <dsp:sp modelId="{CC14D61A-306E-47AB-AFF0-7F7F5D86DED2}">
      <dsp:nvSpPr>
        <dsp:cNvPr id="0" name=""/>
        <dsp:cNvSpPr/>
      </dsp:nvSpPr>
      <dsp:spPr>
        <a:xfrm>
          <a:off x="0" y="2375237"/>
          <a:ext cx="5638800" cy="702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reporter: ['html']</a:t>
          </a:r>
        </a:p>
      </dsp:txBody>
      <dsp:txXfrm>
        <a:off x="34269" y="2409506"/>
        <a:ext cx="5570262" cy="633462"/>
      </dsp:txXfrm>
    </dsp:sp>
    <dsp:sp modelId="{AC14110F-C6FD-46C1-86A2-AF5DF3E6FD38}">
      <dsp:nvSpPr>
        <dsp:cNvPr id="0" name=""/>
        <dsp:cNvSpPr/>
      </dsp:nvSpPr>
      <dsp:spPr>
        <a:xfrm>
          <a:off x="0" y="3163637"/>
          <a:ext cx="5638800" cy="702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3. npx playwright test</a:t>
          </a:r>
        </a:p>
      </dsp:txBody>
      <dsp:txXfrm>
        <a:off x="34269" y="3197906"/>
        <a:ext cx="5570262" cy="633462"/>
      </dsp:txXfrm>
    </dsp:sp>
    <dsp:sp modelId="{2A4BDD2D-1F64-447E-9E64-A00AE07B2AB3}">
      <dsp:nvSpPr>
        <dsp:cNvPr id="0" name=""/>
        <dsp:cNvSpPr/>
      </dsp:nvSpPr>
      <dsp:spPr>
        <a:xfrm>
          <a:off x="0" y="3952037"/>
          <a:ext cx="5638800" cy="702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4. npx playwright show-report</a:t>
          </a:r>
        </a:p>
      </dsp:txBody>
      <dsp:txXfrm>
        <a:off x="34269" y="3986306"/>
        <a:ext cx="5570262" cy="6334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ECD231-DC1D-47BE-8107-A5816136300F}">
      <dsp:nvSpPr>
        <dsp:cNvPr id="0" name=""/>
        <dsp:cNvSpPr/>
      </dsp:nvSpPr>
      <dsp:spPr>
        <a:xfrm>
          <a:off x="0" y="51077"/>
          <a:ext cx="5638800" cy="514800"/>
        </a:xfrm>
        <a:prstGeom prst="roundRect">
          <a:avLst/>
        </a:prstGeom>
        <a:solidFill>
          <a:schemeClr val="tx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Windows:</a:t>
          </a:r>
        </a:p>
      </dsp:txBody>
      <dsp:txXfrm>
        <a:off x="25130" y="76207"/>
        <a:ext cx="5588540" cy="464540"/>
      </dsp:txXfrm>
    </dsp:sp>
    <dsp:sp modelId="{FB04CE6B-76DC-4D34-A2F2-42650A101D2B}">
      <dsp:nvSpPr>
        <dsp:cNvPr id="0" name=""/>
        <dsp:cNvSpPr/>
      </dsp:nvSpPr>
      <dsp:spPr>
        <a:xfrm>
          <a:off x="0" y="629237"/>
          <a:ext cx="5638800" cy="5148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 Install Java (JDK 11/17)</a:t>
          </a:r>
        </a:p>
      </dsp:txBody>
      <dsp:txXfrm>
        <a:off x="25130" y="654367"/>
        <a:ext cx="5588540" cy="464540"/>
      </dsp:txXfrm>
    </dsp:sp>
    <dsp:sp modelId="{4A04B23E-28B5-4EE3-AAE9-5A3BA7BF9AA7}">
      <dsp:nvSpPr>
        <dsp:cNvPr id="0" name=""/>
        <dsp:cNvSpPr/>
      </dsp:nvSpPr>
      <dsp:spPr>
        <a:xfrm>
          <a:off x="0" y="1207397"/>
          <a:ext cx="5638800" cy="5148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 Download from jenkins.io</a:t>
          </a:r>
        </a:p>
      </dsp:txBody>
      <dsp:txXfrm>
        <a:off x="25130" y="1232527"/>
        <a:ext cx="5588540" cy="464540"/>
      </dsp:txXfrm>
    </dsp:sp>
    <dsp:sp modelId="{C9596CE4-97B4-4118-9980-A1EB7C98F7C5}">
      <dsp:nvSpPr>
        <dsp:cNvPr id="0" name=""/>
        <dsp:cNvSpPr/>
      </dsp:nvSpPr>
      <dsp:spPr>
        <a:xfrm>
          <a:off x="0" y="1785557"/>
          <a:ext cx="5638800" cy="514800"/>
        </a:xfrm>
        <a:prstGeom prst="roundRect">
          <a:avLst/>
        </a:prstGeom>
        <a:solidFill>
          <a:schemeClr val="tx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Linux:</a:t>
          </a:r>
        </a:p>
      </dsp:txBody>
      <dsp:txXfrm>
        <a:off x="25130" y="1810687"/>
        <a:ext cx="5588540" cy="464540"/>
      </dsp:txXfrm>
    </dsp:sp>
    <dsp:sp modelId="{A5332FFC-E9C4-474F-9CF1-D2429B317776}">
      <dsp:nvSpPr>
        <dsp:cNvPr id="0" name=""/>
        <dsp:cNvSpPr/>
      </dsp:nvSpPr>
      <dsp:spPr>
        <a:xfrm>
          <a:off x="0" y="2363717"/>
          <a:ext cx="5638800" cy="5148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 Install OpenJDK</a:t>
          </a:r>
        </a:p>
      </dsp:txBody>
      <dsp:txXfrm>
        <a:off x="25130" y="2388847"/>
        <a:ext cx="5588540" cy="464540"/>
      </dsp:txXfrm>
    </dsp:sp>
    <dsp:sp modelId="{CDC50BE0-8AD8-4741-8AB8-042DFDDA65F9}">
      <dsp:nvSpPr>
        <dsp:cNvPr id="0" name=""/>
        <dsp:cNvSpPr/>
      </dsp:nvSpPr>
      <dsp:spPr>
        <a:xfrm>
          <a:off x="0" y="2941877"/>
          <a:ext cx="5638800" cy="5148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 Add Jenkins repo</a:t>
          </a:r>
        </a:p>
      </dsp:txBody>
      <dsp:txXfrm>
        <a:off x="25130" y="2967007"/>
        <a:ext cx="5588540" cy="464540"/>
      </dsp:txXfrm>
    </dsp:sp>
    <dsp:sp modelId="{8D9DA920-3681-40DA-9E28-B95E79898993}">
      <dsp:nvSpPr>
        <dsp:cNvPr id="0" name=""/>
        <dsp:cNvSpPr/>
      </dsp:nvSpPr>
      <dsp:spPr>
        <a:xfrm>
          <a:off x="0" y="3520037"/>
          <a:ext cx="5638800" cy="5148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 sudo apt install jenkins</a:t>
          </a:r>
        </a:p>
      </dsp:txBody>
      <dsp:txXfrm>
        <a:off x="25130" y="3545167"/>
        <a:ext cx="5588540" cy="464540"/>
      </dsp:txXfrm>
    </dsp:sp>
    <dsp:sp modelId="{4B62A11A-AD52-444E-92A4-448D89A20228}">
      <dsp:nvSpPr>
        <dsp:cNvPr id="0" name=""/>
        <dsp:cNvSpPr/>
      </dsp:nvSpPr>
      <dsp:spPr>
        <a:xfrm>
          <a:off x="0" y="4098197"/>
          <a:ext cx="5638800" cy="5148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 sudo systemctl start jenkins</a:t>
          </a:r>
        </a:p>
      </dsp:txBody>
      <dsp:txXfrm>
        <a:off x="25130" y="4123327"/>
        <a:ext cx="5588540" cy="4645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201687" y="2662637"/>
            <a:ext cx="6740628" cy="1532727"/>
          </a:xfrm>
          <a:prstGeom prst="rect">
            <a:avLst/>
          </a:prstGeom>
          <a:noFill/>
        </p:spPr>
        <p:txBody>
          <a:bodyPr wrap="none" lIns="0" tIns="0" rIns="0" bIns="0" rtlCol="0" anchor="ctr">
            <a:spAutoFit/>
          </a:bodyPr>
          <a:lstStyle/>
          <a:p>
            <a:pPr marL="0" marR="0" lvl="0" indent="0" algn="ctr" defTabSz="685800" eaLnBrk="1" fontAlgn="auto" latinLnBrk="0" hangingPunct="1">
              <a:lnSpc>
                <a:spcPct val="80000"/>
              </a:lnSpc>
              <a:spcBef>
                <a:spcPts val="0"/>
              </a:spcBef>
              <a:spcAft>
                <a:spcPts val="0"/>
              </a:spcAft>
              <a:buClrTx/>
              <a:buSzTx/>
              <a:buFontTx/>
              <a:buNone/>
              <a:tabLst/>
              <a:defRPr/>
            </a:pPr>
            <a:r>
              <a:rPr kumimoji="0" lang="en-US" sz="12450" b="1" i="0" u="none" strike="noStrike" kern="0" cap="none" spc="0" normalizeH="0" baseline="0" noProof="0">
                <a:ln>
                  <a:noFill/>
                </a:ln>
                <a:solidFill>
                  <a:srgbClr val="FFFFFF"/>
                </a:solidFill>
                <a:effectLst/>
                <a:uLnTx/>
                <a:uFillTx/>
              </a:rPr>
              <a:t>COVERS</a:t>
            </a:r>
            <a:endParaRPr kumimoji="0" lang="en-US" sz="54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422445646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1 - gradient 3">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30394C-5C91-9DEE-E78B-8B2737F22E88}"/>
              </a:ext>
            </a:extLst>
          </p:cNvPr>
          <p:cNvPicPr>
            <a:picLocks noChangeAspect="1"/>
          </p:cNvPicPr>
          <p:nvPr/>
        </p:nvPicPr>
        <p:blipFill>
          <a:blip r:embed="rId2"/>
          <a:stretch>
            <a:fillRect/>
          </a:stretch>
        </p:blipFill>
        <p:spPr>
          <a:xfrm>
            <a:off x="0" y="-1"/>
            <a:ext cx="9141714"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754380" y="2067749"/>
            <a:ext cx="5357813" cy="747897"/>
          </a:xfrm>
        </p:spPr>
        <p:txBody>
          <a:bodyPr anchor="ctr"/>
          <a:lstStyle>
            <a:lvl1pPr>
              <a:defRPr sz="27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5BCAD085-E8A6-8845-BD4E-CB4CCA059FC4}" type="datetimeFigureOut">
              <a:rPr lang="en-US" smtClean="0"/>
              <a:t>7/23/2025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754380" y="6400800"/>
            <a:ext cx="1028700" cy="228600"/>
          </a:xfrm>
        </p:spPr>
        <p:txBody>
          <a:bodyPr/>
          <a:lstStyle/>
          <a:p>
            <a:endParaRPr lang="en-US"/>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6744937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Divider 2 - gradient 1">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9141714"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900">
                <a:solidFill>
                  <a:schemeClr val="bg1"/>
                </a:solidFill>
              </a:defRPr>
            </a:lvl1pPr>
          </a:lstStyle>
          <a:p>
            <a:r>
              <a:rPr lang="en-US"/>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5BCAD085-E8A6-8845-BD4E-CB4CCA059FC4}" type="datetimeFigureOut">
              <a:rPr lang="en-US" smtClean="0"/>
              <a:t>7/23/2025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754380" y="6400800"/>
            <a:ext cx="1028700" cy="228600"/>
          </a:xfrm>
        </p:spPr>
        <p:txBody>
          <a:bodyPr/>
          <a:lstStyle/>
          <a:p>
            <a:endParaRPr lang="en-US"/>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C1FF6DA9-008F-8B48-92A6-B652298478BF}" type="slidenum">
              <a:rPr lang="en-US" smtClean="0"/>
              <a:t>‹#›</a:t>
            </a:fld>
            <a:endParaRPr lang="en-US"/>
          </a:p>
        </p:txBody>
      </p:sp>
      <p:sp>
        <p:nvSpPr>
          <p:cNvPr id="14" name="Freeform 13">
            <a:extLst>
              <a:ext uri="{FF2B5EF4-FFF2-40B4-BE49-F238E27FC236}">
                <a16:creationId xmlns:a16="http://schemas.microsoft.com/office/drawing/2014/main" id="{69E4B4AD-C523-76D6-5AD9-AFCAA5B2EB62}"/>
              </a:ext>
            </a:extLst>
          </p:cNvPr>
          <p:cNvSpPr/>
          <p:nvPr/>
        </p:nvSpPr>
        <p:spPr>
          <a:xfrm rot="16200000">
            <a:off x="9154735" y="2017340"/>
            <a:ext cx="11205" cy="8404"/>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sz="1350"/>
          </a:p>
        </p:txBody>
      </p:sp>
      <p:pic>
        <p:nvPicPr>
          <p:cNvPr id="3" name="Picture 2">
            <a:extLst>
              <a:ext uri="{FF2B5EF4-FFF2-40B4-BE49-F238E27FC236}">
                <a16:creationId xmlns:a16="http://schemas.microsoft.com/office/drawing/2014/main" id="{B400FEF8-3A34-CD8C-A6FB-CE13CAA3B7DD}"/>
              </a:ext>
            </a:extLst>
          </p:cNvPr>
          <p:cNvPicPr>
            <a:picLocks noChangeAspect="1"/>
          </p:cNvPicPr>
          <p:nvPr/>
        </p:nvPicPr>
        <p:blipFill>
          <a:blip r:embed="rId2"/>
          <a:stretch>
            <a:fillRect/>
          </a:stretch>
        </p:blipFill>
        <p:spPr>
          <a:xfrm rot="16200000">
            <a:off x="2559143" y="273144"/>
            <a:ext cx="6858000" cy="631171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617220" y="1191904"/>
            <a:ext cx="5364480" cy="830997"/>
          </a:xfrm>
        </p:spPr>
        <p:txBody>
          <a:bodyPr wrap="square" anchor="ctr">
            <a:spAutoFit/>
          </a:bodyPr>
          <a:lstStyle>
            <a:lvl1pPr>
              <a:defRPr sz="3000">
                <a:solidFill>
                  <a:schemeClr val="tx1"/>
                </a:solidFill>
              </a:defRPr>
            </a:lvl1pPr>
          </a:lstStyle>
          <a:p>
            <a:r>
              <a:rPr lang="en-US"/>
              <a:t>Click to add</a:t>
            </a:r>
            <a:br>
              <a:rPr lang="en-US"/>
            </a:br>
            <a:r>
              <a:rPr lang="en-US"/>
              <a:t>divider title</a:t>
            </a:r>
          </a:p>
        </p:txBody>
      </p:sp>
      <p:pic>
        <p:nvPicPr>
          <p:cNvPr id="6" name="Cognizant Logo_rgb_rev_2023" descr="Cognizant logo reversed, SVG format">
            <a:extLst>
              <a:ext uri="{FF2B5EF4-FFF2-40B4-BE49-F238E27FC236}">
                <a16:creationId xmlns:a16="http://schemas.microsoft.com/office/drawing/2014/main" id="{82FF47A8-7CF0-F27D-023E-57FE9B71381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6" r="66"/>
          <a:stretch/>
        </p:blipFill>
        <p:spPr bwMode="ltGray">
          <a:xfrm>
            <a:off x="7943797" y="6454070"/>
            <a:ext cx="877824" cy="205448"/>
          </a:xfrm>
          <a:prstGeom prst="rect">
            <a:avLst/>
          </a:prstGeom>
        </p:spPr>
      </p:pic>
    </p:spTree>
    <p:extLst>
      <p:ext uri="{BB962C8B-B14F-4D97-AF65-F5344CB8AC3E}">
        <p14:creationId xmlns:p14="http://schemas.microsoft.com/office/powerpoint/2010/main" val="2399944236"/>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Divider 2 - gradient 2">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9141714"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900">
                <a:solidFill>
                  <a:schemeClr val="bg1"/>
                </a:solidFill>
              </a:defRPr>
            </a:lvl1pPr>
          </a:lstStyle>
          <a:p>
            <a:r>
              <a:rPr lang="en-US"/>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5BCAD085-E8A6-8845-BD4E-CB4CCA059FC4}" type="datetimeFigureOut">
              <a:rPr lang="en-US" smtClean="0"/>
              <a:t>7/23/2025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754380" y="6400800"/>
            <a:ext cx="1028700" cy="228600"/>
          </a:xfrm>
        </p:spPr>
        <p:txBody>
          <a:bodyPr/>
          <a:lstStyle/>
          <a:p>
            <a:endParaRPr lang="en-US"/>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C1FF6DA9-008F-8B48-92A6-B652298478BF}" type="slidenum">
              <a:rPr lang="en-US" smtClean="0"/>
              <a:t>‹#›</a:t>
            </a:fld>
            <a:endParaRPr lang="en-US"/>
          </a:p>
        </p:txBody>
      </p:sp>
      <p:sp>
        <p:nvSpPr>
          <p:cNvPr id="14" name="Freeform 13">
            <a:extLst>
              <a:ext uri="{FF2B5EF4-FFF2-40B4-BE49-F238E27FC236}">
                <a16:creationId xmlns:a16="http://schemas.microsoft.com/office/drawing/2014/main" id="{69E4B4AD-C523-76D6-5AD9-AFCAA5B2EB62}"/>
              </a:ext>
            </a:extLst>
          </p:cNvPr>
          <p:cNvSpPr/>
          <p:nvPr/>
        </p:nvSpPr>
        <p:spPr>
          <a:xfrm rot="16200000">
            <a:off x="9154735" y="2017340"/>
            <a:ext cx="11205" cy="8404"/>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sz="1350"/>
          </a:p>
        </p:txBody>
      </p:sp>
      <p:pic>
        <p:nvPicPr>
          <p:cNvPr id="6" name="Picture 5">
            <a:extLst>
              <a:ext uri="{FF2B5EF4-FFF2-40B4-BE49-F238E27FC236}">
                <a16:creationId xmlns:a16="http://schemas.microsoft.com/office/drawing/2014/main" id="{D7B5A0F4-9AAB-4DDF-CF55-9A7C1A97CF2F}"/>
              </a:ext>
            </a:extLst>
          </p:cNvPr>
          <p:cNvPicPr>
            <a:picLocks noChangeAspect="1"/>
          </p:cNvPicPr>
          <p:nvPr/>
        </p:nvPicPr>
        <p:blipFill>
          <a:blip r:embed="rId2"/>
          <a:stretch>
            <a:fillRect/>
          </a:stretch>
        </p:blipFill>
        <p:spPr>
          <a:xfrm rot="16200000">
            <a:off x="2559143" y="273144"/>
            <a:ext cx="6858000" cy="631171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617220" y="1191904"/>
            <a:ext cx="5364480" cy="830997"/>
          </a:xfrm>
        </p:spPr>
        <p:txBody>
          <a:bodyPr wrap="square" anchor="ctr">
            <a:spAutoFit/>
          </a:bodyPr>
          <a:lstStyle>
            <a:lvl1pPr>
              <a:defRPr sz="3000">
                <a:solidFill>
                  <a:schemeClr val="tx1"/>
                </a:solidFill>
              </a:defRPr>
            </a:lvl1pPr>
          </a:lstStyle>
          <a:p>
            <a:r>
              <a:rPr lang="en-US"/>
              <a:t>Click to add</a:t>
            </a:r>
            <a:br>
              <a:rPr lang="en-US"/>
            </a:br>
            <a:r>
              <a:rPr lang="en-US"/>
              <a:t>divider title</a:t>
            </a:r>
          </a:p>
        </p:txBody>
      </p:sp>
      <p:pic>
        <p:nvPicPr>
          <p:cNvPr id="3" name="Cognizant Logo_rgb_rev_2023" descr="Cognizant logo reversed, SVG format">
            <a:extLst>
              <a:ext uri="{FF2B5EF4-FFF2-40B4-BE49-F238E27FC236}">
                <a16:creationId xmlns:a16="http://schemas.microsoft.com/office/drawing/2014/main" id="{10928C0D-93E9-B015-DAA2-F15DE1B8AA5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6" r="66"/>
          <a:stretch/>
        </p:blipFill>
        <p:spPr bwMode="ltGray">
          <a:xfrm>
            <a:off x="7943797" y="6454070"/>
            <a:ext cx="877824" cy="205448"/>
          </a:xfrm>
          <a:prstGeom prst="rect">
            <a:avLst/>
          </a:prstGeom>
        </p:spPr>
      </p:pic>
    </p:spTree>
    <p:extLst>
      <p:ext uri="{BB962C8B-B14F-4D97-AF65-F5344CB8AC3E}">
        <p14:creationId xmlns:p14="http://schemas.microsoft.com/office/powerpoint/2010/main" val="365985409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Divider 2 - gradient 3">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9141714"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900">
                <a:solidFill>
                  <a:schemeClr val="bg1"/>
                </a:solidFill>
              </a:defRPr>
            </a:lvl1pPr>
          </a:lstStyle>
          <a:p>
            <a:r>
              <a:rPr lang="en-US"/>
              <a:t>Click icon, drag, or paste to add picture</a:t>
            </a:r>
          </a:p>
        </p:txBody>
      </p:sp>
      <p:pic>
        <p:nvPicPr>
          <p:cNvPr id="10" name="Picture 9">
            <a:extLst>
              <a:ext uri="{FF2B5EF4-FFF2-40B4-BE49-F238E27FC236}">
                <a16:creationId xmlns:a16="http://schemas.microsoft.com/office/drawing/2014/main" id="{A7CFA061-257C-B680-CB8A-410FE77C6A85}"/>
              </a:ext>
            </a:extLst>
          </p:cNvPr>
          <p:cNvPicPr>
            <a:picLocks noChangeAspect="1"/>
          </p:cNvPicPr>
          <p:nvPr/>
        </p:nvPicPr>
        <p:blipFill>
          <a:blip r:embed="rId2"/>
          <a:stretch>
            <a:fillRect/>
          </a:stretch>
        </p:blipFill>
        <p:spPr>
          <a:xfrm rot="16200000">
            <a:off x="2559143" y="273144"/>
            <a:ext cx="6858000" cy="631171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617220" y="1191904"/>
            <a:ext cx="5364480" cy="830997"/>
          </a:xfrm>
        </p:spPr>
        <p:txBody>
          <a:bodyPr wrap="square" anchor="ctr">
            <a:spAutoFit/>
          </a:bodyPr>
          <a:lstStyle>
            <a:lvl1pPr>
              <a:defRPr sz="3000">
                <a:solidFill>
                  <a:schemeClr val="tx1"/>
                </a:solidFill>
              </a:defRPr>
            </a:lvl1pPr>
          </a:lstStyle>
          <a:p>
            <a:r>
              <a:rPr lang="en-US"/>
              <a:t>Click to add </a:t>
            </a:r>
            <a:br>
              <a:rPr lang="en-US"/>
            </a:br>
            <a:r>
              <a:rPr lang="en-US"/>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5BCAD085-E8A6-8845-BD4E-CB4CCA059FC4}" type="datetimeFigureOut">
              <a:rPr lang="en-US" smtClean="0"/>
              <a:t>7/23/2025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754380" y="6400800"/>
            <a:ext cx="1028700" cy="228600"/>
          </a:xfrm>
        </p:spPr>
        <p:txBody>
          <a:bodyPr/>
          <a:lstStyle/>
          <a:p>
            <a:endParaRPr lang="en-US"/>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C1FF6DA9-008F-8B48-92A6-B652298478BF}" type="slidenum">
              <a:rPr lang="en-US" smtClean="0"/>
              <a:t>‹#›</a:t>
            </a:fld>
            <a:endParaRPr lang="en-US"/>
          </a:p>
        </p:txBody>
      </p:sp>
      <p:pic>
        <p:nvPicPr>
          <p:cNvPr id="3" name="Cognizant Logo_rgb_rev_2023" descr="Cognizant logo reversed, SVG format">
            <a:extLst>
              <a:ext uri="{FF2B5EF4-FFF2-40B4-BE49-F238E27FC236}">
                <a16:creationId xmlns:a16="http://schemas.microsoft.com/office/drawing/2014/main" id="{9CDEB77C-83A9-471E-0DD7-632772E158A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6" r="66"/>
          <a:stretch/>
        </p:blipFill>
        <p:spPr bwMode="ltGray">
          <a:xfrm>
            <a:off x="7943797" y="6454070"/>
            <a:ext cx="877824" cy="205448"/>
          </a:xfrm>
          <a:prstGeom prst="rect">
            <a:avLst/>
          </a:prstGeom>
        </p:spPr>
      </p:pic>
    </p:spTree>
    <p:extLst>
      <p:ext uri="{BB962C8B-B14F-4D97-AF65-F5344CB8AC3E}">
        <p14:creationId xmlns:p14="http://schemas.microsoft.com/office/powerpoint/2010/main" val="866204197"/>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Divider 3 - gradient 1">
    <p:bg>
      <p:bgRef idx="1001">
        <a:schemeClr val="bg2"/>
      </p:bgRef>
    </p:bg>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DF08015-38F6-54F7-EFDB-1C1EAF004ABF}"/>
              </a:ext>
            </a:extLst>
          </p:cNvPr>
          <p:cNvSpPr>
            <a:spLocks noGrp="1"/>
          </p:cNvSpPr>
          <p:nvPr>
            <p:ph type="pic" sz="quarter" idx="22" hasCustomPrompt="1"/>
          </p:nvPr>
        </p:nvSpPr>
        <p:spPr>
          <a:xfrm>
            <a:off x="1685913" y="-1"/>
            <a:ext cx="7458087"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900">
                <a:solidFill>
                  <a:schemeClr val="bg1"/>
                </a:solidFill>
              </a:defRPr>
            </a:lvl1pPr>
          </a:lstStyle>
          <a:p>
            <a:r>
              <a:rPr lang="en-US"/>
              <a:t>Click icon, drag, or paste to add picture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p:nvPicPr>
        <p:blipFill rotWithShape="1">
          <a:blip r:embed="rId2"/>
          <a:srcRect t="20568"/>
          <a:stretch/>
        </p:blipFill>
        <p:spPr>
          <a:xfrm rot="16200000">
            <a:off x="-922261" y="922262"/>
            <a:ext cx="6858000" cy="5013479"/>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342901" y="1583772"/>
            <a:ext cx="3578087" cy="830997"/>
          </a:xfrm>
        </p:spPr>
        <p:txBody>
          <a:bodyPr wrap="square" anchor="ctr">
            <a:spAutoFit/>
          </a:bodyPr>
          <a:lstStyle>
            <a:lvl1pPr>
              <a:defRPr sz="3000">
                <a:solidFill>
                  <a:schemeClr val="tx1"/>
                </a:solidFill>
              </a:defRPr>
            </a:lvl1pPr>
          </a:lstStyle>
          <a:p>
            <a:r>
              <a:rPr lang="en-US"/>
              <a:t>Click to add </a:t>
            </a:r>
            <a:br>
              <a:rPr lang="en-US"/>
            </a:br>
            <a:r>
              <a:rPr lang="en-US"/>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5BCAD085-E8A6-8845-BD4E-CB4CCA059FC4}" type="datetimeFigureOut">
              <a:rPr lang="en-US" smtClean="0"/>
              <a:t>7/23/2025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754380" y="6400800"/>
            <a:ext cx="1028700" cy="228600"/>
          </a:xfrm>
        </p:spPr>
        <p:txBody>
          <a:bodyPr/>
          <a:lstStyle/>
          <a:p>
            <a:endParaRPr lang="en-US"/>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C1FF6DA9-008F-8B48-92A6-B652298478BF}" type="slidenum">
              <a:rPr lang="en-US" smtClean="0"/>
              <a:t>‹#›</a:t>
            </a:fld>
            <a:endParaRPr lang="en-US"/>
          </a:p>
        </p:txBody>
      </p:sp>
      <p:sp>
        <p:nvSpPr>
          <p:cNvPr id="7" name="Table Placeholder 6">
            <a:extLst>
              <a:ext uri="{FF2B5EF4-FFF2-40B4-BE49-F238E27FC236}">
                <a16:creationId xmlns:a16="http://schemas.microsoft.com/office/drawing/2014/main" id="{E6CF90BD-F1D4-0D82-4CDD-222505B22CE8}"/>
              </a:ext>
              <a:ext uri="{C183D7F6-B498-43B3-948B-1728B52AA6E4}">
                <adec:decorative xmlns:adec="http://schemas.microsoft.com/office/drawing/2017/decorative" val="1"/>
              </a:ext>
            </a:extLst>
          </p:cNvPr>
          <p:cNvSpPr>
            <a:spLocks noGrp="1"/>
          </p:cNvSpPr>
          <p:nvPr>
            <p:ph type="tbl" sz="quarter" idx="23" hasCustomPrompt="1"/>
          </p:nvPr>
        </p:nvSpPr>
        <p:spPr>
          <a:xfrm>
            <a:off x="7943330" y="6458351"/>
            <a:ext cx="877824"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688940582"/>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Divider 3 - gradient 2">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0D8AB6-3AED-7935-402A-4053B324B5CB}"/>
              </a:ext>
            </a:extLst>
          </p:cNvPr>
          <p:cNvSpPr>
            <a:spLocks noGrp="1"/>
          </p:cNvSpPr>
          <p:nvPr>
            <p:ph type="pic" sz="quarter" idx="22" hasCustomPrompt="1"/>
          </p:nvPr>
        </p:nvSpPr>
        <p:spPr>
          <a:xfrm>
            <a:off x="1685913" y="-1"/>
            <a:ext cx="7458087"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900">
                <a:solidFill>
                  <a:schemeClr val="bg1"/>
                </a:solidFill>
              </a:defRPr>
            </a:lvl1pPr>
          </a:lstStyle>
          <a:p>
            <a:r>
              <a:rPr lang="en-US"/>
              <a:t>Click icon, drag, or paste to add picture</a:t>
            </a:r>
          </a:p>
        </p:txBody>
      </p:sp>
      <p:pic>
        <p:nvPicPr>
          <p:cNvPr id="26" name="Picture 25">
            <a:extLst>
              <a:ext uri="{FF2B5EF4-FFF2-40B4-BE49-F238E27FC236}">
                <a16:creationId xmlns:a16="http://schemas.microsoft.com/office/drawing/2014/main" id="{2E287986-5735-CAAE-7F1D-D641F5BF13F7}"/>
              </a:ext>
            </a:extLst>
          </p:cNvPr>
          <p:cNvPicPr>
            <a:picLocks noChangeAspect="1"/>
          </p:cNvPicPr>
          <p:nvPr/>
        </p:nvPicPr>
        <p:blipFill rotWithShape="1">
          <a:blip r:embed="rId2"/>
          <a:srcRect t="20568"/>
          <a:stretch/>
        </p:blipFill>
        <p:spPr>
          <a:xfrm rot="16200000">
            <a:off x="-922262" y="922261"/>
            <a:ext cx="6858000" cy="501347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342901" y="1583772"/>
            <a:ext cx="3578087" cy="830997"/>
          </a:xfrm>
        </p:spPr>
        <p:txBody>
          <a:bodyPr wrap="square" anchor="ctr">
            <a:spAutoFit/>
          </a:bodyPr>
          <a:lstStyle>
            <a:lvl1pPr>
              <a:defRPr sz="3000">
                <a:solidFill>
                  <a:schemeClr val="tx1"/>
                </a:solidFill>
              </a:defRPr>
            </a:lvl1pPr>
          </a:lstStyle>
          <a:p>
            <a:r>
              <a:rPr lang="en-US"/>
              <a:t>Click to add </a:t>
            </a:r>
            <a:br>
              <a:rPr lang="en-US"/>
            </a:br>
            <a:r>
              <a:rPr lang="en-US"/>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5BCAD085-E8A6-8845-BD4E-CB4CCA059FC4}" type="datetimeFigureOut">
              <a:rPr lang="en-US" smtClean="0"/>
              <a:t>7/23/2025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754380" y="6400800"/>
            <a:ext cx="1028700" cy="228600"/>
          </a:xfrm>
        </p:spPr>
        <p:txBody>
          <a:bodyPr/>
          <a:lstStyle/>
          <a:p>
            <a:endParaRPr lang="en-US"/>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C1FF6DA9-008F-8B48-92A6-B652298478BF}" type="slidenum">
              <a:rPr lang="en-US" smtClean="0"/>
              <a:t>‹#›</a:t>
            </a:fld>
            <a:endParaRPr lang="en-US"/>
          </a:p>
        </p:txBody>
      </p:sp>
      <p:sp>
        <p:nvSpPr>
          <p:cNvPr id="5" name="Table Placeholder 6">
            <a:extLst>
              <a:ext uri="{FF2B5EF4-FFF2-40B4-BE49-F238E27FC236}">
                <a16:creationId xmlns:a16="http://schemas.microsoft.com/office/drawing/2014/main" id="{E57C6CAD-0EE0-4D1F-585B-3C9CA1A4DCF4}"/>
              </a:ext>
              <a:ext uri="{C183D7F6-B498-43B3-948B-1728B52AA6E4}">
                <adec:decorative xmlns:adec="http://schemas.microsoft.com/office/drawing/2017/decorative" val="1"/>
              </a:ext>
            </a:extLst>
          </p:cNvPr>
          <p:cNvSpPr>
            <a:spLocks noGrp="1"/>
          </p:cNvSpPr>
          <p:nvPr>
            <p:ph type="tbl" sz="quarter" idx="23" hasCustomPrompt="1"/>
          </p:nvPr>
        </p:nvSpPr>
        <p:spPr>
          <a:xfrm>
            <a:off x="7943330" y="6458351"/>
            <a:ext cx="877824"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419090554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Divider 3 - gradient 3">
    <p:bg>
      <p:bgRef idx="1001">
        <a:schemeClr val="bg2"/>
      </p:bgRef>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E083EF2-B9ED-A8EB-E84E-F0E0FBE4C14E}"/>
              </a:ext>
            </a:extLst>
          </p:cNvPr>
          <p:cNvSpPr>
            <a:spLocks noGrp="1"/>
          </p:cNvSpPr>
          <p:nvPr>
            <p:ph type="pic" sz="quarter" idx="22" hasCustomPrompt="1"/>
          </p:nvPr>
        </p:nvSpPr>
        <p:spPr>
          <a:xfrm>
            <a:off x="1685913" y="-1"/>
            <a:ext cx="7458087"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900">
                <a:solidFill>
                  <a:schemeClr val="bg1"/>
                </a:solidFill>
              </a:defRPr>
            </a:lvl1pPr>
          </a:lstStyle>
          <a:p>
            <a:r>
              <a:rPr lang="en-US"/>
              <a:t>Click icon, drag, or paste to add picture</a:t>
            </a:r>
          </a:p>
        </p:txBody>
      </p:sp>
      <p:pic>
        <p:nvPicPr>
          <p:cNvPr id="24" name="Picture 23">
            <a:extLst>
              <a:ext uri="{FF2B5EF4-FFF2-40B4-BE49-F238E27FC236}">
                <a16:creationId xmlns:a16="http://schemas.microsoft.com/office/drawing/2014/main" id="{D3B5FB7A-3A13-9083-843A-06B731B02439}"/>
              </a:ext>
            </a:extLst>
          </p:cNvPr>
          <p:cNvPicPr>
            <a:picLocks noChangeAspect="1"/>
          </p:cNvPicPr>
          <p:nvPr/>
        </p:nvPicPr>
        <p:blipFill rotWithShape="1">
          <a:blip r:embed="rId2"/>
          <a:srcRect t="20568"/>
          <a:stretch/>
        </p:blipFill>
        <p:spPr>
          <a:xfrm rot="16200000">
            <a:off x="-922261" y="922262"/>
            <a:ext cx="6858000" cy="5013479"/>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342901" y="1583772"/>
            <a:ext cx="3578087" cy="830997"/>
          </a:xfrm>
        </p:spPr>
        <p:txBody>
          <a:bodyPr wrap="square" anchor="ctr">
            <a:spAutoFit/>
          </a:bodyPr>
          <a:lstStyle>
            <a:lvl1pPr>
              <a:defRPr sz="3000">
                <a:solidFill>
                  <a:schemeClr val="tx1"/>
                </a:solidFill>
              </a:defRPr>
            </a:lvl1pPr>
          </a:lstStyle>
          <a:p>
            <a:r>
              <a:rPr lang="en-US"/>
              <a:t>Click to add </a:t>
            </a:r>
            <a:br>
              <a:rPr lang="en-US"/>
            </a:br>
            <a:r>
              <a:rPr lang="en-US"/>
              <a:t>divider title </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5BCAD085-E8A6-8845-BD4E-CB4CCA059FC4}" type="datetimeFigureOut">
              <a:rPr lang="en-US" smtClean="0"/>
              <a:t>7/23/2025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754380" y="6400800"/>
            <a:ext cx="1028700" cy="228600"/>
          </a:xfrm>
        </p:spPr>
        <p:txBody>
          <a:bodyPr/>
          <a:lstStyle>
            <a:lvl1pPr>
              <a:defRPr>
                <a:solidFill>
                  <a:schemeClr val="bg1"/>
                </a:solidFill>
              </a:defRPr>
            </a:lvl1pPr>
          </a:lstStyle>
          <a:p>
            <a:endParaRPr lang="en-US"/>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C1FF6DA9-008F-8B48-92A6-B652298478BF}" type="slidenum">
              <a:rPr lang="en-US" smtClean="0"/>
              <a:t>‹#›</a:t>
            </a:fld>
            <a:endParaRPr lang="en-US"/>
          </a:p>
        </p:txBody>
      </p:sp>
      <p:sp>
        <p:nvSpPr>
          <p:cNvPr id="3" name="Table Placeholder 6">
            <a:extLst>
              <a:ext uri="{FF2B5EF4-FFF2-40B4-BE49-F238E27FC236}">
                <a16:creationId xmlns:a16="http://schemas.microsoft.com/office/drawing/2014/main" id="{14B17B9E-37F1-2E25-4E4D-4BE64E780B04}"/>
              </a:ext>
              <a:ext uri="{C183D7F6-B498-43B3-948B-1728B52AA6E4}">
                <adec:decorative xmlns:adec="http://schemas.microsoft.com/office/drawing/2017/decorative" val="1"/>
              </a:ext>
            </a:extLst>
          </p:cNvPr>
          <p:cNvSpPr>
            <a:spLocks noGrp="1"/>
          </p:cNvSpPr>
          <p:nvPr>
            <p:ph type="tbl" sz="quarter" idx="23" hasCustomPrompt="1"/>
          </p:nvPr>
        </p:nvSpPr>
        <p:spPr>
          <a:xfrm>
            <a:off x="7943330" y="6458351"/>
            <a:ext cx="877824"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2321059744"/>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 4 - gradient 1">
    <p:bg>
      <p:bgRef idx="1001">
        <a:schemeClr val="bg1"/>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2"/>
            <a:ext cx="5287729"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900">
                <a:solidFill>
                  <a:schemeClr val="tx1"/>
                </a:solidFill>
              </a:defRPr>
            </a:lvl1pPr>
          </a:lstStyle>
          <a:p>
            <a:r>
              <a:rPr lang="en-US"/>
              <a:t>Click icon, drag, or paste to add picture</a:t>
            </a:r>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5586452" y="1674749"/>
            <a:ext cx="3223260" cy="830997"/>
          </a:xfrm>
        </p:spPr>
        <p:txBody>
          <a:bodyPr wrap="square" anchor="ctr">
            <a:spAutoFit/>
          </a:bodyPr>
          <a:lstStyle>
            <a:lvl1pPr>
              <a:defRPr sz="3000">
                <a:solidFill>
                  <a:schemeClr val="tx1"/>
                </a:solidFill>
              </a:defRPr>
            </a:lvl1pPr>
          </a:lstStyle>
          <a:p>
            <a:r>
              <a:rPr lang="en-US"/>
              <a:t>Click to add divider title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p:nvPicPr>
        <p:blipFill>
          <a:blip r:embed="rId2"/>
          <a:stretch>
            <a:fillRect/>
          </a:stretch>
        </p:blipFill>
        <p:spPr>
          <a:xfrm rot="16200000">
            <a:off x="-99300" y="1470901"/>
            <a:ext cx="6858000" cy="3916199"/>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5BCAD085-E8A6-8845-BD4E-CB4CCA059FC4}" type="datetimeFigureOut">
              <a:rPr lang="en-US" smtClean="0"/>
              <a:t>7/23/2025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754380" y="6400800"/>
            <a:ext cx="1028700" cy="228600"/>
          </a:xfrm>
        </p:spPr>
        <p:txBody>
          <a:bodyPr/>
          <a:lstStyle>
            <a:lvl1pPr>
              <a:defRPr>
                <a:solidFill>
                  <a:schemeClr val="bg1"/>
                </a:solidFill>
              </a:defRPr>
            </a:lvl1pPr>
          </a:lstStyle>
          <a:p>
            <a:endParaRPr lang="en-US"/>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39671663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vider 4 - gradient 2">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231D93-F448-189B-0481-564A24064BF8}"/>
              </a:ext>
            </a:extLst>
          </p:cNvPr>
          <p:cNvPicPr>
            <a:picLocks noChangeAspect="1"/>
          </p:cNvPicPr>
          <p:nvPr/>
        </p:nvPicPr>
        <p:blipFill>
          <a:blip r:embed="rId2"/>
          <a:stretch>
            <a:fillRect/>
          </a:stretch>
        </p:blipFill>
        <p:spPr>
          <a:xfrm rot="16200000">
            <a:off x="-99300" y="1470901"/>
            <a:ext cx="6858000" cy="39161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2"/>
            <a:ext cx="5287729"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900">
                <a:solidFill>
                  <a:schemeClr val="tx1"/>
                </a:solidFill>
              </a:defRPr>
            </a:lvl1pPr>
          </a:lstStyle>
          <a:p>
            <a:r>
              <a:rPr lang="en-US"/>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5BCAD085-E8A6-8845-BD4E-CB4CCA059FC4}" type="datetimeFigureOut">
              <a:rPr lang="en-US" smtClean="0"/>
              <a:t>7/23/2025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754380" y="6400800"/>
            <a:ext cx="1028700" cy="228600"/>
          </a:xfrm>
        </p:spPr>
        <p:txBody>
          <a:bodyPr/>
          <a:lstStyle>
            <a:lvl1pPr>
              <a:defRPr>
                <a:solidFill>
                  <a:schemeClr val="bg1"/>
                </a:solidFill>
              </a:defRPr>
            </a:lvl1pPr>
          </a:lstStyle>
          <a:p>
            <a:endParaRPr lang="en-US"/>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C1FF6DA9-008F-8B48-92A6-B652298478BF}" type="slidenum">
              <a:rPr lang="en-US" smtClean="0"/>
              <a:t>‹#›</a:t>
            </a:fld>
            <a:endParaRPr lang="en-US"/>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5586452" y="1674749"/>
            <a:ext cx="3223260" cy="830997"/>
          </a:xfrm>
        </p:spPr>
        <p:txBody>
          <a:bodyPr wrap="square" anchor="ctr">
            <a:spAutoFit/>
          </a:bodyPr>
          <a:lstStyle>
            <a:lvl1pPr>
              <a:defRPr sz="3000">
                <a:solidFill>
                  <a:schemeClr val="tx1"/>
                </a:solidFill>
              </a:defRPr>
            </a:lvl1pPr>
          </a:lstStyle>
          <a:p>
            <a:r>
              <a:rPr lang="en-US"/>
              <a:t>Click to add divider title</a:t>
            </a:r>
          </a:p>
        </p:txBody>
      </p:sp>
    </p:spTree>
    <p:extLst>
      <p:ext uri="{BB962C8B-B14F-4D97-AF65-F5344CB8AC3E}">
        <p14:creationId xmlns:p14="http://schemas.microsoft.com/office/powerpoint/2010/main" val="2232632253"/>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vider 4 - gradient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C6B776-428C-5C39-6B96-46437F782E11}"/>
              </a:ext>
            </a:extLst>
          </p:cNvPr>
          <p:cNvPicPr>
            <a:picLocks noChangeAspect="1"/>
          </p:cNvPicPr>
          <p:nvPr/>
        </p:nvPicPr>
        <p:blipFill>
          <a:blip r:embed="rId2"/>
          <a:stretch>
            <a:fillRect/>
          </a:stretch>
        </p:blipFill>
        <p:spPr>
          <a:xfrm rot="16200000">
            <a:off x="-99300" y="1470901"/>
            <a:ext cx="6858000" cy="39161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2"/>
            <a:ext cx="5287729"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900">
                <a:solidFill>
                  <a:schemeClr val="tx1"/>
                </a:solidFill>
              </a:defRPr>
            </a:lvl1pPr>
          </a:lstStyle>
          <a:p>
            <a:r>
              <a:rPr lang="en-US"/>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5BCAD085-E8A6-8845-BD4E-CB4CCA059FC4}" type="datetimeFigureOut">
              <a:rPr lang="en-US" smtClean="0"/>
              <a:t>7/23/2025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754380" y="6400800"/>
            <a:ext cx="1028700" cy="228600"/>
          </a:xfrm>
        </p:spPr>
        <p:txBody>
          <a:bodyPr/>
          <a:lstStyle>
            <a:lvl1pPr>
              <a:defRPr>
                <a:solidFill>
                  <a:schemeClr val="bg1"/>
                </a:solidFill>
              </a:defRPr>
            </a:lvl1pPr>
          </a:lstStyle>
          <a:p>
            <a:endParaRPr lang="en-US"/>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C1FF6DA9-008F-8B48-92A6-B652298478BF}" type="slidenum">
              <a:rPr lang="en-US" smtClean="0"/>
              <a:t>‹#›</a:t>
            </a:fld>
            <a:endParaRPr lang="en-US"/>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5586452" y="1674749"/>
            <a:ext cx="3223260" cy="830997"/>
          </a:xfrm>
        </p:spPr>
        <p:txBody>
          <a:bodyPr wrap="square" anchor="ctr">
            <a:spAutoFit/>
          </a:bodyPr>
          <a:lstStyle>
            <a:lvl1pPr>
              <a:defRPr sz="3000">
                <a:solidFill>
                  <a:schemeClr val="tx1"/>
                </a:solidFill>
              </a:defRPr>
            </a:lvl1pPr>
          </a:lstStyle>
          <a:p>
            <a:r>
              <a:rPr lang="en-US"/>
              <a:t>Click to add divider title</a:t>
            </a:r>
          </a:p>
        </p:txBody>
      </p:sp>
    </p:spTree>
    <p:extLst>
      <p:ext uri="{BB962C8B-B14F-4D97-AF65-F5344CB8AC3E}">
        <p14:creationId xmlns:p14="http://schemas.microsoft.com/office/powerpoint/2010/main" val="114589100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1">
    <p:bg bwMode="auto">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373-B954-E6CF-C9C8-9AC20DDB2431}"/>
              </a:ext>
            </a:extLst>
          </p:cNvPr>
          <p:cNvSpPr>
            <a:spLocks noGrp="1"/>
          </p:cNvSpPr>
          <p:nvPr>
            <p:ph type="ctrTitle" hasCustomPrompt="1"/>
          </p:nvPr>
        </p:nvSpPr>
        <p:spPr bwMode="white">
          <a:xfrm>
            <a:off x="754379" y="3185666"/>
            <a:ext cx="3017520" cy="747897"/>
          </a:xfrm>
        </p:spPr>
        <p:txBody>
          <a:bodyPr anchor="b"/>
          <a:lstStyle>
            <a:lvl1pPr algn="l">
              <a:defRPr sz="2700" b="1"/>
            </a:lvl1pPr>
          </a:lstStyle>
          <a:p>
            <a:r>
              <a:rPr lang="en-US"/>
              <a:t>Click to add title Arial 36pt bold</a:t>
            </a:r>
          </a:p>
        </p:txBody>
      </p:sp>
      <p:sp>
        <p:nvSpPr>
          <p:cNvPr id="3" name="Subtitle 2">
            <a:extLst>
              <a:ext uri="{FF2B5EF4-FFF2-40B4-BE49-F238E27FC236}">
                <a16:creationId xmlns:a16="http://schemas.microsoft.com/office/drawing/2014/main" id="{0C972F9C-09A7-DBD8-2D67-0D748097DF24}"/>
              </a:ext>
            </a:extLst>
          </p:cNvPr>
          <p:cNvSpPr>
            <a:spLocks noGrp="1"/>
          </p:cNvSpPr>
          <p:nvPr>
            <p:ph type="subTitle" idx="1" hasCustomPrompt="1"/>
          </p:nvPr>
        </p:nvSpPr>
        <p:spPr bwMode="white">
          <a:xfrm>
            <a:off x="754379" y="4187953"/>
            <a:ext cx="3017520" cy="249299"/>
          </a:xfrm>
        </p:spPr>
        <p:txBody>
          <a:bodyPr>
            <a:spAutoFit/>
          </a:bodyPr>
          <a:lstStyle>
            <a:lvl1pPr marL="0" indent="0" algn="l">
              <a:lnSpc>
                <a:spcPct val="90000"/>
              </a:lnSpc>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16" name="Text Placeholder 15">
            <a:extLst>
              <a:ext uri="{FF2B5EF4-FFF2-40B4-BE49-F238E27FC236}">
                <a16:creationId xmlns:a16="http://schemas.microsoft.com/office/drawing/2014/main" id="{368BAD18-89D3-751D-5AD5-9D192969E4B8}"/>
              </a:ext>
            </a:extLst>
          </p:cNvPr>
          <p:cNvSpPr>
            <a:spLocks noGrp="1"/>
          </p:cNvSpPr>
          <p:nvPr>
            <p:ph type="body" sz="quarter" idx="13" hasCustomPrompt="1"/>
          </p:nvPr>
        </p:nvSpPr>
        <p:spPr bwMode="white">
          <a:xfrm>
            <a:off x="754380" y="5221924"/>
            <a:ext cx="3017520" cy="140488"/>
          </a:xfrm>
        </p:spPr>
        <p:txBody>
          <a:bodyPr>
            <a:spAutoFit/>
          </a:bodyPr>
          <a:lstStyle>
            <a:lvl1pPr marL="0" indent="0">
              <a:buNone/>
              <a:defRPr sz="900"/>
            </a:lvl1pPr>
          </a:lstStyle>
          <a:p>
            <a:pPr lvl="0"/>
            <a:r>
              <a:rPr lang="en-US"/>
              <a:t>Click to add date</a:t>
            </a:r>
          </a:p>
        </p:txBody>
      </p:sp>
      <p:pic>
        <p:nvPicPr>
          <p:cNvPr id="5" name="Cognizant Logo_rgb_rev_2023">
            <a:extLst>
              <a:ext uri="{FF2B5EF4-FFF2-40B4-BE49-F238E27FC236}">
                <a16:creationId xmlns:a16="http://schemas.microsoft.com/office/drawing/2014/main" id="{6D31EA89-5C1D-DE6B-0A5E-E426A85A66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356" y="534665"/>
            <a:ext cx="1337310" cy="312988"/>
          </a:xfrm>
          <a:prstGeom prst="rect">
            <a:avLst/>
          </a:prstGeom>
        </p:spPr>
      </p:pic>
      <p:sp>
        <p:nvSpPr>
          <p:cNvPr id="4" name="Date Placeholder 3">
            <a:extLst>
              <a:ext uri="{FF2B5EF4-FFF2-40B4-BE49-F238E27FC236}">
                <a16:creationId xmlns:a16="http://schemas.microsoft.com/office/drawing/2014/main" id="{F704D708-80D4-E81A-396C-38F535D61CAA}"/>
              </a:ext>
            </a:extLst>
          </p:cNvPr>
          <p:cNvSpPr>
            <a:spLocks noGrp="1"/>
          </p:cNvSpPr>
          <p:nvPr>
            <p:ph type="dt" sz="half" idx="14"/>
          </p:nvPr>
        </p:nvSpPr>
        <p:spPr bwMode="white"/>
        <p:txBody>
          <a:bodyPr/>
          <a:lstStyle/>
          <a:p>
            <a:fld id="{5BCAD085-E8A6-8845-BD4E-CB4CCA059FC4}" type="datetimeFigureOut">
              <a:rPr lang="en-US" smtClean="0"/>
              <a:t>7/23/2025</a:t>
            </a:fld>
            <a:endParaRPr lang="en-US"/>
          </a:p>
        </p:txBody>
      </p:sp>
      <p:sp>
        <p:nvSpPr>
          <p:cNvPr id="6" name="Footer Placeholder 5">
            <a:extLst>
              <a:ext uri="{FF2B5EF4-FFF2-40B4-BE49-F238E27FC236}">
                <a16:creationId xmlns:a16="http://schemas.microsoft.com/office/drawing/2014/main" id="{A7F602FB-08B6-9224-2ED9-82E1EB902A97}"/>
              </a:ext>
            </a:extLst>
          </p:cNvPr>
          <p:cNvSpPr>
            <a:spLocks noGrp="1"/>
          </p:cNvSpPr>
          <p:nvPr>
            <p:ph type="ftr" sz="quarter" idx="15"/>
          </p:nvPr>
        </p:nvSpPr>
        <p:spPr bwMode="white">
          <a:xfrm>
            <a:off x="754380" y="6400800"/>
            <a:ext cx="1028700" cy="228600"/>
          </a:xfrm>
        </p:spPr>
        <p:txBody>
          <a:bodyPr/>
          <a:lstStyle/>
          <a:p>
            <a:endParaRPr lang="en-US"/>
          </a:p>
        </p:txBody>
      </p:sp>
      <p:sp>
        <p:nvSpPr>
          <p:cNvPr id="12" name="Slide Number Placeholder 11">
            <a:extLst>
              <a:ext uri="{FF2B5EF4-FFF2-40B4-BE49-F238E27FC236}">
                <a16:creationId xmlns:a16="http://schemas.microsoft.com/office/drawing/2014/main" id="{C08A7654-3A43-87A9-ABBA-350B88EB467E}"/>
              </a:ext>
            </a:extLst>
          </p:cNvPr>
          <p:cNvSpPr>
            <a:spLocks noGrp="1"/>
          </p:cNvSpPr>
          <p:nvPr>
            <p:ph type="sldNum" sz="quarter" idx="16"/>
          </p:nvPr>
        </p:nvSpPr>
        <p:spPr bwMode="white"/>
        <p:txBody>
          <a:bodyPr/>
          <a:lstStyle/>
          <a:p>
            <a:fld id="{C1FF6DA9-008F-8B48-92A6-B652298478BF}" type="slidenum">
              <a:rPr lang="en-US" smtClean="0"/>
              <a:t>‹#›</a:t>
            </a:fld>
            <a:endParaRPr lang="en-US"/>
          </a:p>
        </p:txBody>
      </p:sp>
      <p:pic>
        <p:nvPicPr>
          <p:cNvPr id="14" name="Picture 13">
            <a:extLst>
              <a:ext uri="{FF2B5EF4-FFF2-40B4-BE49-F238E27FC236}">
                <a16:creationId xmlns:a16="http://schemas.microsoft.com/office/drawing/2014/main" id="{D0F03245-CDE7-48AA-BD1B-F0D6935521F6}"/>
              </a:ext>
            </a:extLst>
          </p:cNvPr>
          <p:cNvPicPr>
            <a:picLocks noChangeAspect="1"/>
          </p:cNvPicPr>
          <p:nvPr/>
        </p:nvPicPr>
        <p:blipFill rotWithShape="1">
          <a:blip r:embed="rId4">
            <a:alphaModFix/>
          </a:blip>
          <a:srcRect l="-2" r="-9" b="23"/>
          <a:stretch/>
        </p:blipFill>
        <p:spPr>
          <a:xfrm>
            <a:off x="3916470" y="-2"/>
            <a:ext cx="5227530" cy="6858002"/>
          </a:xfrm>
          <a:prstGeom prst="rect">
            <a:avLst/>
          </a:prstGeom>
        </p:spPr>
      </p:pic>
    </p:spTree>
    <p:extLst>
      <p:ext uri="{BB962C8B-B14F-4D97-AF65-F5344CB8AC3E}">
        <p14:creationId xmlns:p14="http://schemas.microsoft.com/office/powerpoint/2010/main" val="1359116893"/>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5 - gradient 1">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000023D-E955-5182-3282-0810B76F4603}"/>
              </a:ext>
            </a:extLst>
          </p:cNvPr>
          <p:cNvPicPr>
            <a:picLocks noChangeAspect="1"/>
          </p:cNvPicPr>
          <p:nvPr/>
        </p:nvPicPr>
        <p:blipFill>
          <a:blip r:embed="rId2"/>
          <a:stretch>
            <a:fillRect/>
          </a:stretch>
        </p:blipFill>
        <p:spPr>
          <a:xfrm>
            <a:off x="0" y="0"/>
            <a:ext cx="6562414" cy="6400800"/>
          </a:xfrm>
          <a:prstGeom prst="rect">
            <a:avLst/>
          </a:prstGeom>
        </p:spPr>
      </p:pic>
      <p:sp>
        <p:nvSpPr>
          <p:cNvPr id="43" name="Picture Placeholder 42">
            <a:extLst>
              <a:ext uri="{FF2B5EF4-FFF2-40B4-BE49-F238E27FC236}">
                <a16:creationId xmlns:a16="http://schemas.microsoft.com/office/drawing/2014/main" id="{EC842FEB-95BB-4FB4-3FA3-1E474B85B1F9}"/>
              </a:ext>
            </a:extLst>
          </p:cNvPr>
          <p:cNvSpPr>
            <a:spLocks noGrp="1"/>
          </p:cNvSpPr>
          <p:nvPr>
            <p:ph type="pic" sz="quarter" idx="22" hasCustomPrompt="1"/>
          </p:nvPr>
        </p:nvSpPr>
        <p:spPr>
          <a:xfrm>
            <a:off x="1" y="1"/>
            <a:ext cx="42797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900">
                <a:solidFill>
                  <a:schemeClr val="tx1"/>
                </a:solidFill>
              </a:defRPr>
            </a:lvl1pPr>
          </a:lstStyle>
          <a:p>
            <a:r>
              <a:rPr lang="en-US"/>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5BCAD085-E8A6-8845-BD4E-CB4CCA059FC4}" type="datetimeFigureOut">
              <a:rPr lang="en-US" smtClean="0"/>
              <a:t>7/23/2025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754380" y="6400800"/>
            <a:ext cx="1028700" cy="228600"/>
          </a:xfrm>
        </p:spPr>
        <p:txBody>
          <a:bodyPr/>
          <a:lstStyle/>
          <a:p>
            <a:endParaRPr lang="en-US"/>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C1FF6DA9-008F-8B48-92A6-B652298478BF}" type="slidenum">
              <a:rPr lang="en-US" smtClean="0"/>
              <a:t>‹#›</a:t>
            </a:fld>
            <a:endParaRPr lang="en-US"/>
          </a:p>
        </p:txBody>
      </p:sp>
      <p:sp>
        <p:nvSpPr>
          <p:cNvPr id="44" name="Title 43">
            <a:extLst>
              <a:ext uri="{FF2B5EF4-FFF2-40B4-BE49-F238E27FC236}">
                <a16:creationId xmlns:a16="http://schemas.microsoft.com/office/drawing/2014/main" id="{B01F0658-A406-0A81-8740-42D0296493A0}"/>
              </a:ext>
            </a:extLst>
          </p:cNvPr>
          <p:cNvSpPr>
            <a:spLocks noGrp="1"/>
          </p:cNvSpPr>
          <p:nvPr>
            <p:ph type="title" hasCustomPrompt="1"/>
          </p:nvPr>
        </p:nvSpPr>
        <p:spPr>
          <a:xfrm>
            <a:off x="4580405" y="3429001"/>
            <a:ext cx="4220696" cy="830997"/>
          </a:xfrm>
        </p:spPr>
        <p:txBody>
          <a:bodyPr>
            <a:spAutoFit/>
          </a:bodyPr>
          <a:lstStyle>
            <a:lvl1pPr>
              <a:defRPr sz="3000"/>
            </a:lvl1pPr>
          </a:lstStyle>
          <a:p>
            <a:r>
              <a:rPr lang="en-US"/>
              <a:t>Click to edit </a:t>
            </a:r>
            <a:br>
              <a:rPr lang="en-US"/>
            </a:br>
            <a:r>
              <a:rPr lang="en-US"/>
              <a:t>divider title</a:t>
            </a:r>
          </a:p>
        </p:txBody>
      </p:sp>
    </p:spTree>
    <p:extLst>
      <p:ext uri="{BB962C8B-B14F-4D97-AF65-F5344CB8AC3E}">
        <p14:creationId xmlns:p14="http://schemas.microsoft.com/office/powerpoint/2010/main" val="3540770826"/>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vider 5 - gradient 2">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409E97D-0361-7DD7-5A21-A33316BCCCD6}"/>
              </a:ext>
            </a:extLst>
          </p:cNvPr>
          <p:cNvPicPr>
            <a:picLocks noChangeAspect="1"/>
          </p:cNvPicPr>
          <p:nvPr/>
        </p:nvPicPr>
        <p:blipFill>
          <a:blip r:embed="rId2"/>
          <a:stretch>
            <a:fillRect/>
          </a:stretch>
        </p:blipFill>
        <p:spPr>
          <a:xfrm>
            <a:off x="0" y="0"/>
            <a:ext cx="6562414"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5BCAD085-E8A6-8845-BD4E-CB4CCA059FC4}" type="datetimeFigureOut">
              <a:rPr lang="en-US" smtClean="0"/>
              <a:t>7/23/2025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754380" y="6400800"/>
            <a:ext cx="1028700" cy="228600"/>
          </a:xfrm>
        </p:spPr>
        <p:txBody>
          <a:bodyPr/>
          <a:lstStyle/>
          <a:p>
            <a:endParaRPr lang="en-US"/>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C1FF6DA9-008F-8B48-92A6-B652298478BF}" type="slidenum">
              <a:rPr lang="en-US" smtClean="0"/>
              <a:t>‹#›</a:t>
            </a:fld>
            <a:endParaRPr lang="en-US"/>
          </a:p>
        </p:txBody>
      </p:sp>
      <p:sp>
        <p:nvSpPr>
          <p:cNvPr id="2" name="Picture Placeholder 1">
            <a:extLst>
              <a:ext uri="{FF2B5EF4-FFF2-40B4-BE49-F238E27FC236}">
                <a16:creationId xmlns:a16="http://schemas.microsoft.com/office/drawing/2014/main" id="{C783E89B-070C-A8F7-620B-402672D863BE}"/>
              </a:ext>
            </a:extLst>
          </p:cNvPr>
          <p:cNvSpPr>
            <a:spLocks noGrp="1"/>
          </p:cNvSpPr>
          <p:nvPr>
            <p:ph type="pic" sz="quarter" idx="22" hasCustomPrompt="1"/>
          </p:nvPr>
        </p:nvSpPr>
        <p:spPr>
          <a:xfrm>
            <a:off x="1" y="1"/>
            <a:ext cx="42797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900">
                <a:solidFill>
                  <a:schemeClr val="tx1"/>
                </a:solidFill>
              </a:defRPr>
            </a:lvl1pPr>
          </a:lstStyle>
          <a:p>
            <a:r>
              <a:rPr lang="en-US"/>
              <a:t>Click icon, drag, or paste to add picture</a:t>
            </a:r>
          </a:p>
        </p:txBody>
      </p:sp>
      <p:sp>
        <p:nvSpPr>
          <p:cNvPr id="3" name="Title 43">
            <a:extLst>
              <a:ext uri="{FF2B5EF4-FFF2-40B4-BE49-F238E27FC236}">
                <a16:creationId xmlns:a16="http://schemas.microsoft.com/office/drawing/2014/main" id="{6F701354-590A-2F87-01D8-E966A92E9AC2}"/>
              </a:ext>
            </a:extLst>
          </p:cNvPr>
          <p:cNvSpPr>
            <a:spLocks noGrp="1"/>
          </p:cNvSpPr>
          <p:nvPr>
            <p:ph type="title" hasCustomPrompt="1"/>
          </p:nvPr>
        </p:nvSpPr>
        <p:spPr>
          <a:xfrm>
            <a:off x="4580405" y="3429001"/>
            <a:ext cx="4220696" cy="830997"/>
          </a:xfrm>
        </p:spPr>
        <p:txBody>
          <a:bodyPr>
            <a:spAutoFit/>
          </a:bodyPr>
          <a:lstStyle>
            <a:lvl1pPr>
              <a:defRPr sz="3000"/>
            </a:lvl1pPr>
          </a:lstStyle>
          <a:p>
            <a:r>
              <a:rPr lang="en-US"/>
              <a:t>Click to edit </a:t>
            </a:r>
            <a:br>
              <a:rPr lang="en-US"/>
            </a:br>
            <a:r>
              <a:rPr lang="en-US"/>
              <a:t>divider title</a:t>
            </a:r>
          </a:p>
        </p:txBody>
      </p:sp>
    </p:spTree>
    <p:extLst>
      <p:ext uri="{BB962C8B-B14F-4D97-AF65-F5344CB8AC3E}">
        <p14:creationId xmlns:p14="http://schemas.microsoft.com/office/powerpoint/2010/main" val="10759214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ivider 5 - gradient 3">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4C4F196-D7A9-ED2E-C141-813614D36A3A}"/>
              </a:ext>
            </a:extLst>
          </p:cNvPr>
          <p:cNvPicPr>
            <a:picLocks noChangeAspect="1"/>
          </p:cNvPicPr>
          <p:nvPr/>
        </p:nvPicPr>
        <p:blipFill>
          <a:blip r:embed="rId2"/>
          <a:stretch>
            <a:fillRect/>
          </a:stretch>
        </p:blipFill>
        <p:spPr>
          <a:xfrm>
            <a:off x="0" y="0"/>
            <a:ext cx="6562414"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5BCAD085-E8A6-8845-BD4E-CB4CCA059FC4}" type="datetimeFigureOut">
              <a:rPr lang="en-US" smtClean="0"/>
              <a:t>7/23/2025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754380" y="6400800"/>
            <a:ext cx="1028700" cy="228600"/>
          </a:xfrm>
        </p:spPr>
        <p:txBody>
          <a:bodyPr/>
          <a:lstStyle/>
          <a:p>
            <a:endParaRPr lang="en-US"/>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C1FF6DA9-008F-8B48-92A6-B652298478BF}" type="slidenum">
              <a:rPr lang="en-US" smtClean="0"/>
              <a:t>‹#›</a:t>
            </a:fld>
            <a:endParaRPr lang="en-US"/>
          </a:p>
        </p:txBody>
      </p:sp>
      <p:sp>
        <p:nvSpPr>
          <p:cNvPr id="2" name="Picture Placeholder 1">
            <a:extLst>
              <a:ext uri="{FF2B5EF4-FFF2-40B4-BE49-F238E27FC236}">
                <a16:creationId xmlns:a16="http://schemas.microsoft.com/office/drawing/2014/main" id="{4C31AD8D-BE37-52EE-F12C-2DD4458EFD1C}"/>
              </a:ext>
            </a:extLst>
          </p:cNvPr>
          <p:cNvSpPr>
            <a:spLocks noGrp="1"/>
          </p:cNvSpPr>
          <p:nvPr>
            <p:ph type="pic" sz="quarter" idx="22" hasCustomPrompt="1"/>
          </p:nvPr>
        </p:nvSpPr>
        <p:spPr>
          <a:xfrm>
            <a:off x="1" y="1"/>
            <a:ext cx="42797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900">
                <a:solidFill>
                  <a:schemeClr val="tx1"/>
                </a:solidFill>
              </a:defRPr>
            </a:lvl1pPr>
          </a:lstStyle>
          <a:p>
            <a:r>
              <a:rPr lang="en-US"/>
              <a:t>Click icon, drag, or paste to add picture</a:t>
            </a:r>
          </a:p>
        </p:txBody>
      </p:sp>
      <p:sp>
        <p:nvSpPr>
          <p:cNvPr id="3" name="Title 43">
            <a:extLst>
              <a:ext uri="{FF2B5EF4-FFF2-40B4-BE49-F238E27FC236}">
                <a16:creationId xmlns:a16="http://schemas.microsoft.com/office/drawing/2014/main" id="{142A0D92-C0EF-2935-ECF6-3D38467DA7E3}"/>
              </a:ext>
            </a:extLst>
          </p:cNvPr>
          <p:cNvSpPr>
            <a:spLocks noGrp="1"/>
          </p:cNvSpPr>
          <p:nvPr>
            <p:ph type="title" hasCustomPrompt="1"/>
          </p:nvPr>
        </p:nvSpPr>
        <p:spPr>
          <a:xfrm>
            <a:off x="4580405" y="3429001"/>
            <a:ext cx="4220696" cy="830997"/>
          </a:xfrm>
        </p:spPr>
        <p:txBody>
          <a:bodyPr>
            <a:spAutoFit/>
          </a:bodyPr>
          <a:lstStyle>
            <a:lvl1pPr>
              <a:defRPr sz="3000"/>
            </a:lvl1pPr>
          </a:lstStyle>
          <a:p>
            <a:r>
              <a:rPr lang="en-US"/>
              <a:t>Click to edit </a:t>
            </a:r>
            <a:br>
              <a:rPr lang="en-US"/>
            </a:br>
            <a:r>
              <a:rPr lang="en-US"/>
              <a:t>divider title</a:t>
            </a:r>
          </a:p>
        </p:txBody>
      </p:sp>
    </p:spTree>
    <p:extLst>
      <p:ext uri="{BB962C8B-B14F-4D97-AF65-F5344CB8AC3E}">
        <p14:creationId xmlns:p14="http://schemas.microsoft.com/office/powerpoint/2010/main" val="2131270808"/>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715177" y="2662638"/>
            <a:ext cx="7713650" cy="1532727"/>
          </a:xfrm>
          <a:prstGeom prst="rect">
            <a:avLst/>
          </a:prstGeom>
          <a:noFill/>
        </p:spPr>
        <p:txBody>
          <a:bodyPr wrap="none" lIns="0" tIns="0" rIns="0" bIns="0" rtlCol="0" anchor="ctr">
            <a:spAutoFit/>
          </a:bodyPr>
          <a:lstStyle/>
          <a:p>
            <a:pPr marL="0" marR="0" lvl="0" indent="0" algn="ctr" defTabSz="685800" eaLnBrk="1" fontAlgn="auto" latinLnBrk="0" hangingPunct="1">
              <a:lnSpc>
                <a:spcPct val="80000"/>
              </a:lnSpc>
              <a:spcBef>
                <a:spcPts val="0"/>
              </a:spcBef>
              <a:spcAft>
                <a:spcPts val="0"/>
              </a:spcAft>
              <a:buClrTx/>
              <a:buSzTx/>
              <a:buFontTx/>
              <a:buNone/>
              <a:tabLst/>
              <a:defRPr/>
            </a:pPr>
            <a:r>
              <a:rPr kumimoji="0" lang="en-US" sz="12450" b="1" i="0" u="none" strike="noStrike" kern="0" cap="none" spc="0" normalizeH="0" baseline="0" noProof="0">
                <a:ln>
                  <a:noFill/>
                </a:ln>
                <a:solidFill>
                  <a:srgbClr val="FFFFFF"/>
                </a:solidFill>
                <a:effectLst/>
                <a:uLnTx/>
                <a:uFillTx/>
              </a:rPr>
              <a:t>CONTENT</a:t>
            </a:r>
            <a:endParaRPr kumimoji="0" lang="en-US" sz="54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357977447"/>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342900" y="457201"/>
            <a:ext cx="8458200" cy="2492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5BCAD085-E8A6-8845-BD4E-CB4CCA059FC4}" type="datetimeFigureOut">
              <a:rPr lang="en-US" smtClean="0"/>
              <a:t>7/23/2025</a:t>
            </a:fld>
            <a:endParaRPr lang="en-US"/>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190635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per head, sub head, footnote - Super head, sub head, footnot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342900" y="457201"/>
            <a:ext cx="8458200" cy="2492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42900" y="1447800"/>
            <a:ext cx="5638800" cy="42976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342900" y="269509"/>
            <a:ext cx="8458200" cy="123047"/>
          </a:xfrm>
        </p:spPr>
        <p:txBody>
          <a:bodyPr anchor="b">
            <a:spAutoFit/>
          </a:bodyPr>
          <a:lstStyle>
            <a:lvl1pPr marL="0" indent="0">
              <a:buNone/>
              <a:defRPr sz="788">
                <a:solidFill>
                  <a:schemeClr val="accent2"/>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342900" y="822960"/>
            <a:ext cx="8458200" cy="207749"/>
          </a:xfrm>
        </p:spPr>
        <p:txBody>
          <a:bodyPr anchor="t">
            <a:spAutoFit/>
          </a:bodyPr>
          <a:lstStyle>
            <a:lvl1pPr marL="0" indent="0">
              <a:lnSpc>
                <a:spcPct val="100000"/>
              </a:lnSpc>
              <a:buNone/>
              <a:defRPr sz="1350">
                <a:solidFill>
                  <a:schemeClr val="accent2"/>
                </a:solidFill>
              </a:defRPr>
            </a:lvl1pPr>
          </a:lstStyle>
          <a:p>
            <a:pPr lvl="0"/>
            <a:r>
              <a:rPr lang="en-US"/>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342900" y="5947090"/>
            <a:ext cx="5638800" cy="93680"/>
          </a:xfrm>
        </p:spPr>
        <p:txBody>
          <a:bodyPr wrap="square" anchor="t" anchorCtr="0">
            <a:spAutoFit/>
          </a:bodyPr>
          <a:lstStyle>
            <a:lvl1pPr marL="0" indent="0">
              <a:buNone/>
              <a:defRPr sz="600">
                <a:solidFill>
                  <a:schemeClr val="accent6">
                    <a:lumMod val="50000"/>
                  </a:schemeClr>
                </a:solidFill>
              </a:defRPr>
            </a:lvl1pPr>
          </a:lstStyle>
          <a:p>
            <a:pPr lvl="0"/>
            <a:r>
              <a:rPr lang="en-US"/>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5BCAD085-E8A6-8845-BD4E-CB4CCA059FC4}" type="datetimeFigureOut">
              <a:rPr lang="en-US" smtClean="0"/>
              <a:t>7/23/2025</a:t>
            </a:fld>
            <a:endParaRPr lang="en-US"/>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endParaRPr lang="en-US"/>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807954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AE93934B-F4CE-AD9A-35D6-CC331792B5C3}"/>
              </a:ext>
            </a:extLst>
          </p:cNvPr>
          <p:cNvSpPr/>
          <p:nvPr>
            <p:custDataLst>
              <p:tags r:id="rId1"/>
            </p:custDataLst>
          </p:nvPr>
        </p:nvSpPr>
        <p:spPr>
          <a:xfrm>
            <a:off x="0" y="0"/>
            <a:ext cx="9525"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a:t>Click to add title</a:t>
            </a:r>
          </a:p>
        </p:txBody>
      </p:sp>
      <p:sp>
        <p:nvSpPr>
          <p:cNvPr id="3" name="Date Placeholder 2">
            <a:extLst>
              <a:ext uri="{FF2B5EF4-FFF2-40B4-BE49-F238E27FC236}">
                <a16:creationId xmlns:a16="http://schemas.microsoft.com/office/drawing/2014/main" id="{84022F7E-4713-F54B-0D06-50B8F5080741}"/>
              </a:ext>
            </a:extLst>
          </p:cNvPr>
          <p:cNvSpPr>
            <a:spLocks noGrp="1"/>
          </p:cNvSpPr>
          <p:nvPr>
            <p:ph type="dt" sz="half" idx="10"/>
          </p:nvPr>
        </p:nvSpPr>
        <p:spPr/>
        <p:txBody>
          <a:bodyPr/>
          <a:lstStyle/>
          <a:p>
            <a:fld id="{5BCAD085-E8A6-8845-BD4E-CB4CCA059FC4}" type="datetimeFigureOut">
              <a:rPr lang="en-US" smtClean="0"/>
              <a:t>7/23/2025</a:t>
            </a:fld>
            <a:endParaRPr lang="en-US"/>
          </a:p>
        </p:txBody>
      </p:sp>
      <p:sp>
        <p:nvSpPr>
          <p:cNvPr id="7" name="Footer Placeholder 6">
            <a:extLst>
              <a:ext uri="{FF2B5EF4-FFF2-40B4-BE49-F238E27FC236}">
                <a16:creationId xmlns:a16="http://schemas.microsoft.com/office/drawing/2014/main" id="{E800DDDC-1A7E-DB83-3DF7-C1422F0007E3}"/>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ACBA0657-9DC2-4B9A-96F7-59E8C05D92C8}"/>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300021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342900" y="-309500"/>
            <a:ext cx="8458200" cy="145424"/>
          </a:xfrm>
        </p:spPr>
        <p:txBody>
          <a:bodyPr anchor="b" anchorCtr="0"/>
          <a:lstStyle>
            <a:lvl1pPr>
              <a:defRPr sz="1050"/>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5BCAD085-E8A6-8845-BD4E-CB4CCA059FC4}" type="datetimeFigureOut">
              <a:rPr lang="en-US" smtClean="0"/>
              <a:t>7/23/2025</a:t>
            </a:fld>
            <a:endParaRPr lang="en-US"/>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897496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342900" y="457201"/>
            <a:ext cx="8458200" cy="2492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342899" y="1521155"/>
            <a:ext cx="3909060" cy="207749"/>
          </a:xfrm>
        </p:spPr>
        <p:txBody>
          <a:bodyPr anchor="b">
            <a:spAutoFit/>
          </a:bodyPr>
          <a:lstStyle>
            <a:lvl1pPr marL="0" indent="0">
              <a:lnSpc>
                <a:spcPct val="100000"/>
              </a:lnSpc>
              <a:spcAft>
                <a:spcPts val="0"/>
              </a:spcAft>
              <a:buNone/>
              <a:defRPr sz="1350" b="1">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342899" y="1943099"/>
            <a:ext cx="390906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892040" y="1521155"/>
            <a:ext cx="3887391" cy="207749"/>
          </a:xfrm>
        </p:spPr>
        <p:txBody>
          <a:bodyPr anchor="b">
            <a:spAutoFit/>
          </a:bodyPr>
          <a:lstStyle>
            <a:lvl1pPr marL="0" indent="0">
              <a:lnSpc>
                <a:spcPct val="100000"/>
              </a:lnSpc>
              <a:spcAft>
                <a:spcPts val="0"/>
              </a:spcAft>
              <a:buNone/>
              <a:defRPr sz="1350" b="1">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892040" y="1943099"/>
            <a:ext cx="3909060" cy="3840480"/>
          </a:xfrm>
        </p:spPr>
        <p:txBody>
          <a:bodyPr/>
          <a:lstStyle>
            <a:lvl1pPr marL="0" indent="0">
              <a:buNone/>
              <a:defRPr/>
            </a:lvl1pPr>
          </a:lstStyle>
          <a:p>
            <a:pPr marL="137160" marR="0" lvl="0" indent="-137160" algn="l" defTabSz="685800" rtl="0" eaLnBrk="1" fontAlgn="auto" latinLnBrk="0" hangingPunct="1">
              <a:lnSpc>
                <a:spcPct val="110000"/>
              </a:lnSpc>
              <a:spcBef>
                <a:spcPts val="450"/>
              </a:spcBef>
              <a:spcAft>
                <a:spcPts val="0"/>
              </a:spcAft>
              <a:buClr>
                <a:schemeClr val="tx1"/>
              </a:buClr>
              <a:buSzTx/>
              <a:buFont typeface="Arial" panose="020B0604020202020204" pitchFamily="34" charset="0"/>
              <a:buChar char="•"/>
              <a:tabLst/>
              <a:defRPr/>
            </a:pPr>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4572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5BCAD085-E8A6-8845-BD4E-CB4CCA059FC4}" type="datetimeFigureOut">
              <a:rPr lang="en-US" smtClean="0"/>
              <a:t>7/23/2025</a:t>
            </a:fld>
            <a:endParaRPr lang="en-US"/>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endParaRPr lang="en-US"/>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01547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342900" y="457201"/>
            <a:ext cx="8458200" cy="2492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342900" y="1518107"/>
            <a:ext cx="2606040" cy="207749"/>
          </a:xfrm>
        </p:spPr>
        <p:txBody>
          <a:bodyPr wrap="square" anchor="b">
            <a:spAutoFit/>
          </a:bodyPr>
          <a:lstStyle>
            <a:lvl1pPr marL="0" indent="0">
              <a:lnSpc>
                <a:spcPct val="100000"/>
              </a:lnSpc>
              <a:spcAft>
                <a:spcPts val="0"/>
              </a:spcAft>
              <a:buNone/>
              <a:defRPr sz="1350" b="1">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342899" y="1943099"/>
            <a:ext cx="260604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4th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3268980" y="1518107"/>
            <a:ext cx="2606040" cy="207749"/>
          </a:xfrm>
        </p:spPr>
        <p:txBody>
          <a:bodyPr wrap="square" anchor="b">
            <a:spAutoFit/>
          </a:bodyPr>
          <a:lstStyle>
            <a:lvl1pPr marL="0" indent="0">
              <a:lnSpc>
                <a:spcPct val="100000"/>
              </a:lnSpc>
              <a:spcAft>
                <a:spcPts val="0"/>
              </a:spcAft>
              <a:buNone/>
              <a:defRPr sz="1350" b="1">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3268980" y="1943099"/>
            <a:ext cx="2606040" cy="3840480"/>
          </a:xfrm>
        </p:spPr>
        <p:txBody>
          <a:bodyPr/>
          <a:lstStyle/>
          <a:p>
            <a:pPr lvl="0"/>
            <a:r>
              <a:rPr lang="en-US"/>
              <a:t>Click to add content</a:t>
            </a:r>
          </a:p>
          <a:p>
            <a:pPr lvl="1"/>
            <a:r>
              <a:rPr lang="en-US"/>
              <a:t>2nd level</a:t>
            </a:r>
          </a:p>
          <a:p>
            <a:pPr lvl="2"/>
            <a:r>
              <a:rPr lang="en-US"/>
              <a:t>3rd level text</a:t>
            </a:r>
          </a:p>
          <a:p>
            <a:pPr lvl="3"/>
            <a:r>
              <a:rPr lang="en-US"/>
              <a:t>4th level text</a:t>
            </a:r>
          </a:p>
          <a:p>
            <a:pPr lvl="4"/>
            <a:r>
              <a:rPr lang="en-US"/>
              <a:t>4th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6195060" y="1518107"/>
            <a:ext cx="2606040" cy="207749"/>
          </a:xfrm>
        </p:spPr>
        <p:txBody>
          <a:bodyPr wrap="square" anchor="b">
            <a:spAutoFit/>
          </a:bodyPr>
          <a:lstStyle>
            <a:lvl1pPr marL="0" indent="0">
              <a:lnSpc>
                <a:spcPct val="100000"/>
              </a:lnSpc>
              <a:spcAft>
                <a:spcPts val="0"/>
              </a:spcAft>
              <a:buNone/>
              <a:defRPr sz="1350" b="1">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6195060" y="1943099"/>
            <a:ext cx="260604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4th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310896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603504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5BCAD085-E8A6-8845-BD4E-CB4CCA059FC4}" type="datetimeFigureOut">
              <a:rPr lang="en-US" smtClean="0"/>
              <a:t>7/23/2025</a:t>
            </a:fld>
            <a:endParaRPr lang="en-US"/>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endParaRPr lang="en-US"/>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59572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2">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hasCustomPrompt="1"/>
          </p:nvPr>
        </p:nvSpPr>
        <p:spPr>
          <a:xfrm>
            <a:off x="754380" y="2681103"/>
            <a:ext cx="6534150" cy="747897"/>
          </a:xfrm>
        </p:spPr>
        <p:txBody>
          <a:bodyPr anchor="b">
            <a:spAutoFit/>
          </a:bodyPr>
          <a:lstStyle>
            <a:lvl1pPr algn="l">
              <a:defRPr sz="2700" b="1">
                <a:solidFill>
                  <a:schemeClr val="tx2"/>
                </a:solidFill>
              </a:defRPr>
            </a:lvl1pPr>
          </a:lstStyle>
          <a:p>
            <a:r>
              <a:rPr lang="en-US"/>
              <a:t>Click to add extra long presentation </a:t>
            </a:r>
            <a:br>
              <a:rPr lang="en-US"/>
            </a:br>
            <a:r>
              <a:rPr lang="en-US"/>
              <a:t>title Arial 36pt bold</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hasCustomPrompt="1"/>
          </p:nvPr>
        </p:nvSpPr>
        <p:spPr>
          <a:xfrm>
            <a:off x="754380" y="3885739"/>
            <a:ext cx="6534150" cy="207749"/>
          </a:xfrm>
          <a:prstGeom prst="rect">
            <a:avLst/>
          </a:prstGeom>
        </p:spPr>
        <p:txBody>
          <a:bodyPr wrap="square" lIns="0" tIns="0" rIns="0" bIns="0">
            <a:spAutoFit/>
          </a:bodyPr>
          <a:lstStyle>
            <a:lvl1pPr marL="0" indent="0" algn="l">
              <a:lnSpc>
                <a:spcPct val="90000"/>
              </a:lnSpc>
              <a:buNone/>
              <a:defRPr sz="15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subtitle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754380" y="5221923"/>
            <a:ext cx="859210" cy="140488"/>
          </a:xfrm>
          <a:prstGeom prst="rect">
            <a:avLst/>
          </a:prstGeom>
        </p:spPr>
        <p:txBody>
          <a:bodyPr wrap="none">
            <a:spAutoFit/>
          </a:bodyPr>
          <a:lstStyle>
            <a:lvl1pPr marL="0" indent="0">
              <a:buNone/>
              <a:defRPr sz="900">
                <a:solidFill>
                  <a:schemeClr val="tx1"/>
                </a:solidFill>
              </a:defRPr>
            </a:lvl1pPr>
            <a:lvl2pPr marL="342900" indent="0">
              <a:buNone/>
              <a:defRPr>
                <a:solidFill>
                  <a:schemeClr val="bg2"/>
                </a:solidFill>
              </a:defRPr>
            </a:lvl2pPr>
            <a:lvl3pPr marL="685800" indent="0">
              <a:buNone/>
              <a:defRPr>
                <a:solidFill>
                  <a:schemeClr val="bg2"/>
                </a:solidFill>
              </a:defRPr>
            </a:lvl3pPr>
            <a:lvl4pPr marL="1028700" indent="0">
              <a:buNone/>
              <a:defRPr>
                <a:solidFill>
                  <a:schemeClr val="bg2"/>
                </a:solidFill>
              </a:defRPr>
            </a:lvl4pPr>
            <a:lvl5pPr marL="1371600" indent="0">
              <a:buNone/>
              <a:defRPr>
                <a:solidFill>
                  <a:schemeClr val="bg2"/>
                </a:solidFill>
              </a:defRPr>
            </a:lvl5pPr>
          </a:lstStyle>
          <a:p>
            <a:pPr lvl="0"/>
            <a:r>
              <a:rPr lang="en-US"/>
              <a:t>Click to add date</a:t>
            </a:r>
          </a:p>
        </p:txBody>
      </p:sp>
      <p:pic>
        <p:nvPicPr>
          <p:cNvPr id="2" name="Cognizant Logo_rgb_rev_2023">
            <a:extLst>
              <a:ext uri="{FF2B5EF4-FFF2-40B4-BE49-F238E27FC236}">
                <a16:creationId xmlns:a16="http://schemas.microsoft.com/office/drawing/2014/main" id="{A289B6B7-484E-820F-55A6-B545B1D7FE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invGray">
          <a:xfrm>
            <a:off x="282743" y="1095300"/>
            <a:ext cx="1968246" cy="460654"/>
          </a:xfrm>
          <a:prstGeom prst="rect">
            <a:avLst/>
          </a:prstGeom>
        </p:spPr>
      </p:pic>
      <p:sp>
        <p:nvSpPr>
          <p:cNvPr id="5" name="Date Placeholder 4">
            <a:extLst>
              <a:ext uri="{FF2B5EF4-FFF2-40B4-BE49-F238E27FC236}">
                <a16:creationId xmlns:a16="http://schemas.microsoft.com/office/drawing/2014/main" id="{7ED7D619-D61B-E60B-63C9-B090CABB0105}"/>
              </a:ext>
            </a:extLst>
          </p:cNvPr>
          <p:cNvSpPr>
            <a:spLocks noGrp="1"/>
          </p:cNvSpPr>
          <p:nvPr>
            <p:ph type="dt" sz="half" idx="13"/>
          </p:nvPr>
        </p:nvSpPr>
        <p:spPr/>
        <p:txBody>
          <a:bodyPr/>
          <a:lstStyle/>
          <a:p>
            <a:fld id="{5BCAD085-E8A6-8845-BD4E-CB4CCA059FC4}" type="datetimeFigureOut">
              <a:rPr lang="en-US" smtClean="0"/>
              <a:t>7/23/2025</a:t>
            </a:fld>
            <a:endParaRPr lang="en-US"/>
          </a:p>
        </p:txBody>
      </p:sp>
      <p:sp>
        <p:nvSpPr>
          <p:cNvPr id="6" name="Footer Placeholder 5">
            <a:extLst>
              <a:ext uri="{FF2B5EF4-FFF2-40B4-BE49-F238E27FC236}">
                <a16:creationId xmlns:a16="http://schemas.microsoft.com/office/drawing/2014/main" id="{70F51BFC-5EC2-9CD1-7F12-40FA9671C977}"/>
              </a:ext>
            </a:extLst>
          </p:cNvPr>
          <p:cNvSpPr>
            <a:spLocks noGrp="1"/>
          </p:cNvSpPr>
          <p:nvPr>
            <p:ph type="ftr" sz="quarter" idx="14"/>
          </p:nvPr>
        </p:nvSpPr>
        <p:spPr>
          <a:xfrm>
            <a:off x="754380" y="6400800"/>
            <a:ext cx="1028700" cy="228600"/>
          </a:xfrm>
        </p:spPr>
        <p:txBody>
          <a:bodyPr/>
          <a:lstStyle/>
          <a:p>
            <a:endParaRPr lang="en-US"/>
          </a:p>
        </p:txBody>
      </p:sp>
      <p:sp>
        <p:nvSpPr>
          <p:cNvPr id="7" name="Slide Number Placeholder 6">
            <a:extLst>
              <a:ext uri="{FF2B5EF4-FFF2-40B4-BE49-F238E27FC236}">
                <a16:creationId xmlns:a16="http://schemas.microsoft.com/office/drawing/2014/main" id="{5A2E8399-6911-0E44-17E5-8C2D8297AA27}"/>
              </a:ext>
            </a:extLst>
          </p:cNvPr>
          <p:cNvSpPr>
            <a:spLocks noGrp="1"/>
          </p:cNvSpPr>
          <p:nvPr>
            <p:ph type="sldNum" sz="quarter" idx="15"/>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418707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mparison horizontal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342900" y="457201"/>
            <a:ext cx="8458200" cy="2492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2971800" y="1447800"/>
            <a:ext cx="5829300" cy="1308100"/>
          </a:xfrm>
        </p:spPr>
        <p:txBody>
          <a:bodyPr>
            <a:noAutofit/>
          </a:bodyPr>
          <a:lstStyle/>
          <a:p>
            <a:pPr lvl="0"/>
            <a:r>
              <a:rPr lang="en-US"/>
              <a:t>Click to add content</a:t>
            </a:r>
          </a:p>
          <a:p>
            <a:pPr lvl="1"/>
            <a:r>
              <a:rPr lang="en-US"/>
              <a:t>2nd level text</a:t>
            </a:r>
          </a:p>
          <a:p>
            <a:pPr lvl="2"/>
            <a:r>
              <a:rPr lang="en-US"/>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5BCAD085-E8A6-8845-BD4E-CB4CCA059FC4}" type="datetimeFigureOut">
              <a:rPr lang="en-US" smtClean="0"/>
              <a:t>7/23/2025</a:t>
            </a:fld>
            <a:endParaRPr lang="en-US"/>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C1FF6DA9-008F-8B48-92A6-B652298478BF}" type="slidenum">
              <a:rPr lang="en-US" smtClean="0"/>
              <a:t>‹#›</a:t>
            </a:fld>
            <a:endParaRPr lang="en-US"/>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342900" y="1447800"/>
            <a:ext cx="2228850" cy="1308100"/>
          </a:xfrm>
        </p:spPr>
        <p:txBody>
          <a:bodyPr>
            <a:noAutofit/>
          </a:bodyPr>
          <a:lstStyle>
            <a:lvl1pPr marL="0" indent="0">
              <a:buNone/>
              <a:defRPr sz="1350" b="1">
                <a:solidFill>
                  <a:schemeClr val="accent2"/>
                </a:solidFill>
              </a:defRPr>
            </a:lvl1pPr>
          </a:lstStyle>
          <a:p>
            <a:pPr lvl="0"/>
            <a:r>
              <a:rPr lang="en-US"/>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339328" y="2847490"/>
            <a:ext cx="222885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2971800" y="2847490"/>
            <a:ext cx="58293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2971800" y="2939080"/>
            <a:ext cx="58293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342900" y="2939080"/>
            <a:ext cx="2228850" cy="1308100"/>
          </a:xfrm>
        </p:spPr>
        <p:txBody>
          <a:bodyPr>
            <a:noAutofit/>
          </a:bodyPr>
          <a:lstStyle>
            <a:lvl1pPr marL="0" indent="0">
              <a:buNone/>
              <a:defRPr sz="1350" b="1">
                <a:solidFill>
                  <a:schemeClr val="accent2"/>
                </a:solidFill>
              </a:defRPr>
            </a:lvl1pPr>
          </a:lstStyle>
          <a:p>
            <a:pPr lvl="0"/>
            <a:r>
              <a:rPr lang="en-US"/>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339328" y="4338770"/>
            <a:ext cx="222885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2971800" y="4338770"/>
            <a:ext cx="58293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2971800" y="4430359"/>
            <a:ext cx="58293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342900" y="4430359"/>
            <a:ext cx="2228850" cy="1308100"/>
          </a:xfrm>
        </p:spPr>
        <p:txBody>
          <a:bodyPr>
            <a:noAutofit/>
          </a:bodyPr>
          <a:lstStyle>
            <a:lvl1pPr marL="0" indent="0">
              <a:buNone/>
              <a:defRPr sz="1350" b="1">
                <a:solidFill>
                  <a:schemeClr val="accent2"/>
                </a:solidFill>
              </a:defRPr>
            </a:lvl1pPr>
          </a:lstStyle>
          <a:p>
            <a:pPr lvl="0"/>
            <a:r>
              <a:rPr lang="en-US"/>
              <a:t>Subtitle here</a:t>
            </a:r>
          </a:p>
        </p:txBody>
      </p:sp>
      <p:cxnSp>
        <p:nvCxnSpPr>
          <p:cNvPr id="5" name="Straight Connector 4">
            <a:extLst>
              <a:ext uri="{FF2B5EF4-FFF2-40B4-BE49-F238E27FC236}">
                <a16:creationId xmlns:a16="http://schemas.microsoft.com/office/drawing/2014/main" id="{429A3035-2EDB-6331-792C-C204BF38F6AC}"/>
              </a:ext>
            </a:extLst>
          </p:cNvPr>
          <p:cNvCxnSpPr>
            <a:cxnSpLocks/>
          </p:cNvCxnSpPr>
          <p:nvPr/>
        </p:nvCxnSpPr>
        <p:spPr>
          <a:xfrm>
            <a:off x="339328" y="1342781"/>
            <a:ext cx="222885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E72534-59BF-D450-E5D9-32D085C7E6D9}"/>
              </a:ext>
            </a:extLst>
          </p:cNvPr>
          <p:cNvCxnSpPr>
            <a:cxnSpLocks/>
          </p:cNvCxnSpPr>
          <p:nvPr/>
        </p:nvCxnSpPr>
        <p:spPr>
          <a:xfrm>
            <a:off x="2971800" y="1342781"/>
            <a:ext cx="58293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0806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342900" y="1444751"/>
            <a:ext cx="3909060" cy="457200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4892040" y="1444750"/>
            <a:ext cx="3909060" cy="4571999"/>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5BCAD085-E8A6-8845-BD4E-CB4CCA059FC4}" type="datetimeFigureOut">
              <a:rPr lang="en-US" smtClean="0"/>
              <a:t>7/23/2025</a:t>
            </a:fld>
            <a:endParaRPr lang="en-US"/>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C1FF6DA9-008F-8B48-92A6-B652298478BF}" type="slidenum">
              <a:rPr lang="en-US" smtClean="0"/>
              <a:t>‹#›</a:t>
            </a:fld>
            <a:endParaRPr lang="en-US"/>
          </a:p>
        </p:txBody>
      </p:sp>
      <p:cxnSp>
        <p:nvCxnSpPr>
          <p:cNvPr id="6" name="Straight Connector 5">
            <a:extLst>
              <a:ext uri="{FF2B5EF4-FFF2-40B4-BE49-F238E27FC236}">
                <a16:creationId xmlns:a16="http://schemas.microsoft.com/office/drawing/2014/main" id="{124E5F2F-71BE-F7DA-234E-403E9123E2E3}"/>
              </a:ext>
            </a:extLst>
          </p:cNvPr>
          <p:cNvCxnSpPr>
            <a:cxnSpLocks/>
          </p:cNvCxnSpPr>
          <p:nvPr/>
        </p:nvCxnSpPr>
        <p:spPr>
          <a:xfrm>
            <a:off x="4572000" y="1444750"/>
            <a:ext cx="0" cy="457199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5988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342900" y="457200"/>
            <a:ext cx="8458200" cy="249299"/>
          </a:xfrm>
        </p:spPr>
        <p:txBody>
          <a:bodyPr anchor="t"/>
          <a:lstStyle>
            <a:lvl1pPr>
              <a:defRPr sz="1800"/>
            </a:lvl1pPr>
          </a:lstStyle>
          <a:p>
            <a:r>
              <a:rPr lang="en-US"/>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4572000" y="1447799"/>
            <a:ext cx="4229100" cy="4663440"/>
          </a:xfrm>
        </p:spPr>
        <p:txBody>
          <a:bodyPr>
            <a:noAutofit/>
          </a:bodyPr>
          <a:lstStyle>
            <a:lvl1pPr>
              <a:defRPr sz="1200"/>
            </a:lvl1pPr>
            <a:lvl2pPr>
              <a:defRPr sz="1050"/>
            </a:lvl2pPr>
            <a:lvl3pPr>
              <a:defRPr sz="900"/>
            </a:lvl3pPr>
            <a:lvl4pPr>
              <a:defRPr sz="825"/>
            </a:lvl4pPr>
            <a:lvl5pPr>
              <a:defRPr sz="825"/>
            </a:lvl5pPr>
            <a:lvl6pPr>
              <a:defRPr sz="1500"/>
            </a:lvl6pPr>
            <a:lvl7pPr>
              <a:defRPr sz="1500"/>
            </a:lvl7pPr>
            <a:lvl8pPr>
              <a:defRPr sz="1500"/>
            </a:lvl8pPr>
            <a:lvl9pPr>
              <a:defRPr sz="1500"/>
            </a:lvl9p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342899" y="1447799"/>
            <a:ext cx="3566160" cy="4663440"/>
          </a:xfrm>
        </p:spPr>
        <p:txBody>
          <a:bodyPr/>
          <a:lstStyle>
            <a:lvl1pPr marL="0" indent="0">
              <a:buNone/>
              <a:defRPr sz="1200" b="1">
                <a:solidFill>
                  <a:schemeClr val="accent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5BCAD085-E8A6-8845-BD4E-CB4CCA059FC4}" type="datetimeFigureOut">
              <a:rPr lang="en-US" smtClean="0"/>
              <a:t>7/23/2025</a:t>
            </a:fld>
            <a:endParaRPr lang="en-US"/>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935230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342900" y="457201"/>
            <a:ext cx="8458200" cy="249299"/>
          </a:xfrm>
        </p:spPr>
        <p:txBody>
          <a:bodyPr anchor="t"/>
          <a:lstStyle>
            <a:lvl1pPr>
              <a:defRPr sz="1800"/>
            </a:lvl1pPr>
          </a:lstStyle>
          <a:p>
            <a:r>
              <a:rPr lang="en-US"/>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4572000" y="1447800"/>
            <a:ext cx="4229100" cy="4663439"/>
          </a:xfrm>
          <a:solidFill>
            <a:srgbClr val="ECECEB"/>
          </a:solidFill>
        </p:spPr>
        <p:txBody>
          <a:bodyPr bIns="640080" anchor="ctr">
            <a:normAutofit/>
          </a:bodyPr>
          <a:lstStyle>
            <a:lvl1pPr marL="0" indent="0" algn="ctr">
              <a:buNone/>
              <a:defRPr sz="9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342899" y="1447799"/>
            <a:ext cx="3566160" cy="4663440"/>
          </a:xfrm>
        </p:spPr>
        <p:txBody>
          <a:bodyPr/>
          <a:lstStyle>
            <a:lvl1pPr marL="0" indent="0">
              <a:buNone/>
              <a:defRPr sz="1200" b="1">
                <a:solidFill>
                  <a:schemeClr val="accent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5BCAD085-E8A6-8845-BD4E-CB4CCA059FC4}" type="datetimeFigureOut">
              <a:rPr lang="en-US" smtClean="0"/>
              <a:t>7/23/2025</a:t>
            </a:fld>
            <a:endParaRPr lang="en-US"/>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741906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tement - light">
    <p:bg>
      <p:bgRef idx="1001">
        <a:schemeClr val="bg2"/>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754380" y="3429000"/>
            <a:ext cx="6637020" cy="1500188"/>
          </a:xfrm>
          <a:prstGeom prst="rect">
            <a:avLst/>
          </a:prstGeom>
        </p:spPr>
        <p:txBody>
          <a:bodyPr>
            <a:noAutofit/>
          </a:bodyPr>
          <a:lstStyle>
            <a:lvl1pPr marL="0" indent="0">
              <a:buNone/>
              <a:defRPr>
                <a:solidFill>
                  <a:schemeClr val="accent2"/>
                </a:solidFill>
              </a:defRPr>
            </a:lvl1pPr>
            <a:lvl2pPr marL="342900" indent="0">
              <a:buNone/>
              <a:defRPr>
                <a:solidFill>
                  <a:schemeClr val="accent5"/>
                </a:solidFill>
              </a:defRPr>
            </a:lvl2pPr>
            <a:lvl3pPr marL="68580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754380" y="2192399"/>
            <a:ext cx="6637020" cy="747897"/>
          </a:xfrm>
        </p:spPr>
        <p:txBody>
          <a:bodyPr anchor="b" anchorCtr="0"/>
          <a:lstStyle>
            <a:lvl1pPr algn="l" rtl="0" eaLnBrk="1" latinLnBrk="0" hangingPunct="1">
              <a:defRPr lang="en-US" sz="2700" smtClean="0">
                <a:effectLst/>
              </a:defRPr>
            </a:lvl1pPr>
          </a:lstStyle>
          <a:p>
            <a:pPr rtl="0" eaLnBrk="1" latinLnBrk="0" hangingPunct="1"/>
            <a:r>
              <a:rPr lang="en-US"/>
              <a:t>Click to edit statement or quote </a:t>
            </a:r>
            <a:br>
              <a:rPr lang="en-US"/>
            </a:br>
            <a:r>
              <a:rPr lang="en-US"/>
              <a:t>in Arial 36pt bold</a:t>
            </a:r>
          </a:p>
        </p:txBody>
      </p:sp>
      <p:sp>
        <p:nvSpPr>
          <p:cNvPr id="4" name="Date Placeholder 3">
            <a:extLst>
              <a:ext uri="{FF2B5EF4-FFF2-40B4-BE49-F238E27FC236}">
                <a16:creationId xmlns:a16="http://schemas.microsoft.com/office/drawing/2014/main" id="{A90C7F1F-725F-1A52-1D97-F08B00EAAD97}"/>
              </a:ext>
            </a:extLst>
          </p:cNvPr>
          <p:cNvSpPr>
            <a:spLocks noGrp="1"/>
          </p:cNvSpPr>
          <p:nvPr>
            <p:ph type="dt" sz="half" idx="14"/>
          </p:nvPr>
        </p:nvSpPr>
        <p:spPr/>
        <p:txBody>
          <a:bodyPr/>
          <a:lstStyle/>
          <a:p>
            <a:fld id="{5BCAD085-E8A6-8845-BD4E-CB4CCA059FC4}" type="datetimeFigureOut">
              <a:rPr lang="en-US" smtClean="0"/>
              <a:t>7/23/2025</a:t>
            </a:fld>
            <a:endParaRPr lang="en-US"/>
          </a:p>
        </p:txBody>
      </p:sp>
      <p:sp>
        <p:nvSpPr>
          <p:cNvPr id="7" name="Footer Placeholder 6">
            <a:extLst>
              <a:ext uri="{FF2B5EF4-FFF2-40B4-BE49-F238E27FC236}">
                <a16:creationId xmlns:a16="http://schemas.microsoft.com/office/drawing/2014/main" id="{D50B4EFF-B670-387B-EBF2-318801CE65AB}"/>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B54DEEBD-7FD8-B1BF-8875-FF2A60284D39}"/>
              </a:ext>
            </a:extLst>
          </p:cNvPr>
          <p:cNvSpPr>
            <a:spLocks noGrp="1"/>
          </p:cNvSpPr>
          <p:nvPr>
            <p:ph type="sldNum" sz="quarter" idx="16"/>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503060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ase study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3162300" cy="6858000"/>
          </a:xfrm>
          <a:solidFill>
            <a:srgbClr val="ECECEB"/>
          </a:solidFill>
        </p:spPr>
        <p:txBody>
          <a:bodyPr bIns="914400" anchor="ctr">
            <a:normAutofit/>
          </a:bodyPr>
          <a:lstStyle>
            <a:lvl1pPr marL="0" indent="0" algn="ctr">
              <a:buNone/>
              <a:defRPr sz="900">
                <a:solidFill>
                  <a:schemeClr val="tx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342901" y="1078468"/>
            <a:ext cx="2400300" cy="276999"/>
          </a:xfrm>
        </p:spPr>
        <p:txBody>
          <a:bodyPr wrap="square" lIns="0" tIns="0" rIns="0" bIns="0" anchor="t" anchorCtr="0">
            <a:spAutoFit/>
          </a:bodyPr>
          <a:lstStyle>
            <a:lvl1pPr>
              <a:lnSpc>
                <a:spcPct val="100000"/>
              </a:lnSpc>
              <a:defRPr sz="1800" b="1">
                <a:solidFill>
                  <a:schemeClr val="bg1"/>
                </a:solidFill>
              </a:defRPr>
            </a:lvl1pPr>
          </a:lstStyle>
          <a:p>
            <a:r>
              <a:rPr lang="en-US"/>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5BCAD085-E8A6-8845-BD4E-CB4CCA059FC4}" type="datetimeFigureOut">
              <a:rPr lang="en-US" smtClean="0"/>
              <a:t>7/23/2025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endParaRPr lang="en-US"/>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C1FF6DA9-008F-8B48-92A6-B652298478BF}" type="slidenum">
              <a:rPr lang="en-US" smtClean="0"/>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342900" y="457200"/>
            <a:ext cx="2400301" cy="128881"/>
          </a:xfrm>
        </p:spPr>
        <p:txBody>
          <a:bodyPr wrap="square">
            <a:spAutoFit/>
          </a:bodyPr>
          <a:lstStyle>
            <a:lvl1pPr marL="0" indent="0">
              <a:buNone/>
              <a:defRPr sz="825">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3863340" y="1447800"/>
            <a:ext cx="4937760" cy="4754880"/>
          </a:xfrm>
        </p:spPr>
        <p:txBody>
          <a:bodyPr/>
          <a:lstStyle>
            <a:lvl1pPr marL="0" indent="0">
              <a:spcBef>
                <a:spcPts val="900"/>
              </a:spcBef>
              <a:buNone/>
              <a:defRPr sz="1050"/>
            </a:lvl1pPr>
            <a:lvl2pPr>
              <a:spcBef>
                <a:spcPts val="900"/>
              </a:spcBef>
              <a:defRPr sz="900"/>
            </a:lvl2pPr>
            <a:lvl3pPr>
              <a:spcBef>
                <a:spcPts val="900"/>
              </a:spcBef>
              <a:defRPr sz="825"/>
            </a:lvl3pPr>
            <a:lvl4pPr>
              <a:spcBef>
                <a:spcPts val="900"/>
              </a:spcBef>
              <a:defRPr sz="825"/>
            </a:lvl4pPr>
            <a:lvl5pPr>
              <a:spcBef>
                <a:spcPts val="900"/>
              </a:spcBef>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7391400" y="457200"/>
            <a:ext cx="1409700" cy="685800"/>
          </a:xfrm>
          <a:noFill/>
        </p:spPr>
        <p:txBody>
          <a:bodyPr bIns="0" anchor="ctr">
            <a:normAutofit/>
          </a:bodyPr>
          <a:lstStyle>
            <a:lvl1pPr marL="0" indent="0" algn="ctr">
              <a:lnSpc>
                <a:spcPct val="100000"/>
              </a:lnSpc>
              <a:buNone/>
              <a:defRPr sz="675">
                <a:solidFill>
                  <a:schemeClr val="tx1"/>
                </a:solidFill>
              </a:defRPr>
            </a:lvl1pPr>
          </a:lstStyle>
          <a:p>
            <a:r>
              <a:rPr lang="en-US"/>
              <a:t>Client logo</a:t>
            </a:r>
            <a:br>
              <a:rPr lang="en-US"/>
            </a:br>
            <a:r>
              <a:rPr lang="en-US"/>
              <a:t>(crop: fit to make sure </a:t>
            </a:r>
            <a:br>
              <a:rPr lang="en-US"/>
            </a:br>
            <a:r>
              <a:rPr lang="en-US"/>
              <a:t>entire logo is visible)</a:t>
            </a:r>
          </a:p>
        </p:txBody>
      </p:sp>
    </p:spTree>
    <p:extLst>
      <p:ext uri="{BB962C8B-B14F-4D97-AF65-F5344CB8AC3E}">
        <p14:creationId xmlns:p14="http://schemas.microsoft.com/office/powerpoint/2010/main" val="41565528"/>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ase study light - no imag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73A3D6-80E4-AC3E-7815-5FDC789342D0}"/>
              </a:ext>
            </a:extLst>
          </p:cNvPr>
          <p:cNvSpPr/>
          <p:nvPr/>
        </p:nvSpPr>
        <p:spPr>
          <a:xfrm>
            <a:off x="0" y="0"/>
            <a:ext cx="31623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342901" y="1078468"/>
            <a:ext cx="2400300" cy="276999"/>
          </a:xfrm>
        </p:spPr>
        <p:txBody>
          <a:bodyPr wrap="square" lIns="0" tIns="0" rIns="0" bIns="0" anchor="t" anchorCtr="0">
            <a:spAutoFit/>
          </a:bodyPr>
          <a:lstStyle>
            <a:lvl1pPr>
              <a:lnSpc>
                <a:spcPct val="100000"/>
              </a:lnSpc>
              <a:defRPr sz="1800" b="1">
                <a:solidFill>
                  <a:schemeClr val="bg1"/>
                </a:solidFill>
              </a:defRPr>
            </a:lvl1pPr>
          </a:lstStyle>
          <a:p>
            <a:r>
              <a:rPr lang="en-US"/>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bg1"/>
                </a:solidFill>
              </a:defRPr>
            </a:lvl1pPr>
          </a:lstStyle>
          <a:p>
            <a:fld id="{5BCAD085-E8A6-8845-BD4E-CB4CCA059FC4}" type="datetimeFigureOut">
              <a:rPr lang="en-US" smtClean="0"/>
              <a:t>7/23/2025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bg1"/>
                </a:solidFill>
              </a:defRPr>
            </a:lvl1pPr>
          </a:lstStyle>
          <a:p>
            <a:endParaRPr lang="en-US"/>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bg1"/>
                </a:solidFill>
              </a:defRPr>
            </a:lvl1pPr>
          </a:lstStyle>
          <a:p>
            <a:fld id="{C1FF6DA9-008F-8B48-92A6-B652298478BF}" type="slidenum">
              <a:rPr lang="en-US" smtClean="0"/>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342900" y="457200"/>
            <a:ext cx="2400301" cy="128881"/>
          </a:xfrm>
        </p:spPr>
        <p:txBody>
          <a:bodyPr wrap="square">
            <a:spAutoFit/>
          </a:bodyPr>
          <a:lstStyle>
            <a:lvl1pPr marL="0" indent="0">
              <a:buNone/>
              <a:defRPr sz="825">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3863340" y="1447800"/>
            <a:ext cx="4937760" cy="4754880"/>
          </a:xfrm>
        </p:spPr>
        <p:txBody>
          <a:bodyPr/>
          <a:lstStyle>
            <a:lvl1pPr marL="0" indent="0">
              <a:spcBef>
                <a:spcPts val="900"/>
              </a:spcBef>
              <a:buNone/>
              <a:defRPr sz="1050"/>
            </a:lvl1pPr>
            <a:lvl2pPr>
              <a:spcBef>
                <a:spcPts val="900"/>
              </a:spcBef>
              <a:defRPr sz="900"/>
            </a:lvl2pPr>
            <a:lvl3pPr>
              <a:spcBef>
                <a:spcPts val="900"/>
              </a:spcBef>
              <a:defRPr sz="825"/>
            </a:lvl3pPr>
            <a:lvl4pPr>
              <a:spcBef>
                <a:spcPts val="900"/>
              </a:spcBef>
              <a:defRPr sz="825"/>
            </a:lvl4pPr>
            <a:lvl5pPr>
              <a:spcBef>
                <a:spcPts val="900"/>
              </a:spcBef>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7391400" y="457200"/>
            <a:ext cx="1409700" cy="685800"/>
          </a:xfrm>
          <a:noFill/>
        </p:spPr>
        <p:txBody>
          <a:bodyPr bIns="0" anchor="ctr">
            <a:normAutofit/>
          </a:bodyPr>
          <a:lstStyle>
            <a:lvl1pPr marL="0" indent="0" algn="ctr">
              <a:lnSpc>
                <a:spcPct val="100000"/>
              </a:lnSpc>
              <a:buNone/>
              <a:defRPr sz="675">
                <a:solidFill>
                  <a:schemeClr val="tx1"/>
                </a:solidFill>
              </a:defRPr>
            </a:lvl1pPr>
          </a:lstStyle>
          <a:p>
            <a:r>
              <a:rPr lang="en-US"/>
              <a:t>Client logo</a:t>
            </a:r>
            <a:br>
              <a:rPr lang="en-US"/>
            </a:br>
            <a:r>
              <a:rPr lang="en-US"/>
              <a:t>(crop: fit to make sure </a:t>
            </a:r>
            <a:br>
              <a:rPr lang="en-US"/>
            </a:br>
            <a:r>
              <a:rPr lang="en-US"/>
              <a:t>entire logo is visible)</a:t>
            </a:r>
          </a:p>
        </p:txBody>
      </p:sp>
    </p:spTree>
    <p:extLst>
      <p:ext uri="{BB962C8B-B14F-4D97-AF65-F5344CB8AC3E}">
        <p14:creationId xmlns:p14="http://schemas.microsoft.com/office/powerpoint/2010/main" val="3254885808"/>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ARK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581858" y="1896274"/>
            <a:ext cx="7980284" cy="3065455"/>
          </a:xfrm>
          <a:prstGeom prst="rect">
            <a:avLst/>
          </a:prstGeom>
          <a:noFill/>
        </p:spPr>
        <p:txBody>
          <a:bodyPr wrap="square" lIns="0" tIns="0" rIns="0" bIns="0" rtlCol="0" anchor="ctr">
            <a:spAutoFit/>
          </a:bodyPr>
          <a:lstStyle/>
          <a:p>
            <a:pPr marL="0" marR="0" lvl="0" indent="0" algn="ctr" defTabSz="685800" eaLnBrk="1" fontAlgn="auto" latinLnBrk="0" hangingPunct="1">
              <a:lnSpc>
                <a:spcPct val="80000"/>
              </a:lnSpc>
              <a:spcBef>
                <a:spcPts val="0"/>
              </a:spcBef>
              <a:spcAft>
                <a:spcPts val="0"/>
              </a:spcAft>
              <a:buClrTx/>
              <a:buSzTx/>
              <a:buFontTx/>
              <a:buNone/>
              <a:tabLst/>
              <a:defRPr/>
            </a:pPr>
            <a:r>
              <a:rPr kumimoji="0" lang="en-US" sz="12450" b="1" i="0" u="none" strike="noStrike" kern="0" cap="none" spc="0" normalizeH="0" baseline="0" noProof="0">
                <a:ln>
                  <a:noFill/>
                </a:ln>
                <a:solidFill>
                  <a:srgbClr val="FFFFFF"/>
                </a:solidFill>
                <a:effectLst/>
                <a:uLnTx/>
                <a:uFillTx/>
              </a:rPr>
              <a:t>DARK LAYOUTS</a:t>
            </a:r>
            <a:endParaRPr kumimoji="0" lang="en-US" sz="54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1286081727"/>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a:t>Click to add content</a:t>
            </a:r>
          </a:p>
          <a:p>
            <a:pPr lvl="1"/>
            <a:r>
              <a:rPr lang="en-US"/>
              <a:t>2nd level</a:t>
            </a:r>
          </a:p>
          <a:p>
            <a:pPr lvl="2"/>
            <a:r>
              <a:rPr lang="en-US"/>
              <a:t>3rd level text</a:t>
            </a:r>
          </a:p>
          <a:p>
            <a:pPr lvl="3"/>
            <a:r>
              <a:rPr lang="en-US"/>
              <a:t>4th level text</a:t>
            </a:r>
          </a:p>
          <a:p>
            <a:pPr lvl="4"/>
            <a:r>
              <a:rPr lang="en-US"/>
              <a:t>5th level text</a:t>
            </a:r>
          </a:p>
        </p:txBody>
      </p:sp>
      <p:sp>
        <p:nvSpPr>
          <p:cNvPr id="9" name="Date Placeholder 8">
            <a:extLst>
              <a:ext uri="{FF2B5EF4-FFF2-40B4-BE49-F238E27FC236}">
                <a16:creationId xmlns:a16="http://schemas.microsoft.com/office/drawing/2014/main" id="{F383D916-FBF7-8EA7-4311-2FD3E10E8254}"/>
              </a:ext>
            </a:extLst>
          </p:cNvPr>
          <p:cNvSpPr>
            <a:spLocks noGrp="1"/>
          </p:cNvSpPr>
          <p:nvPr>
            <p:ph type="dt" sz="half" idx="10"/>
          </p:nvPr>
        </p:nvSpPr>
        <p:spPr/>
        <p:txBody>
          <a:bodyPr/>
          <a:lstStyle/>
          <a:p>
            <a:fld id="{5BCAD085-E8A6-8845-BD4E-CB4CCA059FC4}" type="datetimeFigureOut">
              <a:rPr lang="en-US" smtClean="0"/>
              <a:t>7/23/2025</a:t>
            </a:fld>
            <a:endParaRPr lang="en-US"/>
          </a:p>
        </p:txBody>
      </p:sp>
      <p:sp>
        <p:nvSpPr>
          <p:cNvPr id="10" name="Footer Placeholder 9">
            <a:extLst>
              <a:ext uri="{FF2B5EF4-FFF2-40B4-BE49-F238E27FC236}">
                <a16:creationId xmlns:a16="http://schemas.microsoft.com/office/drawing/2014/main" id="{69D40ACC-00F3-03AD-3DB1-6487497FA161}"/>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1DA0B9D4-7BD8-9FB8-A351-972423D1D772}"/>
              </a:ext>
            </a:extLst>
          </p:cNvPr>
          <p:cNvSpPr>
            <a:spLocks noGrp="1"/>
          </p:cNvSpPr>
          <p:nvPr>
            <p:ph type="sldNum" sz="quarter" idx="12"/>
          </p:nvPr>
        </p:nvSpPr>
        <p:spPr/>
        <p:txBody>
          <a:bodyPr/>
          <a:lstStyle/>
          <a:p>
            <a:fld id="{C1FF6DA9-008F-8B48-92A6-B652298478BF}" type="slidenum">
              <a:rPr lang="en-US" smtClean="0"/>
              <a:t>‹#›</a:t>
            </a:fld>
            <a:endParaRPr lang="en-US"/>
          </a:p>
        </p:txBody>
      </p:sp>
      <p:pic>
        <p:nvPicPr>
          <p:cNvPr id="4" name="Cognizant Logo_rgb_rev_2023" descr="Cognizant logo reversed, SVG format">
            <a:extLst>
              <a:ext uri="{FF2B5EF4-FFF2-40B4-BE49-F238E27FC236}">
                <a16:creationId xmlns:a16="http://schemas.microsoft.com/office/drawing/2014/main" id="{4B5E7FE8-4FC7-F632-45F7-2C76947D72E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6" r="66"/>
          <a:stretch/>
        </p:blipFill>
        <p:spPr bwMode="ltGray">
          <a:xfrm>
            <a:off x="7943797" y="6454070"/>
            <a:ext cx="877824" cy="205448"/>
          </a:xfrm>
          <a:prstGeom prst="rect">
            <a:avLst/>
          </a:prstGeom>
        </p:spPr>
      </p:pic>
    </p:spTree>
    <p:extLst>
      <p:ext uri="{BB962C8B-B14F-4D97-AF65-F5344CB8AC3E}">
        <p14:creationId xmlns:p14="http://schemas.microsoft.com/office/powerpoint/2010/main" val="2452926682"/>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uper head, sub head, footnote - Super head, sub head, footnote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342900" y="457201"/>
            <a:ext cx="8458200" cy="2492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42900" y="1447800"/>
            <a:ext cx="5638800" cy="42976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342900" y="269509"/>
            <a:ext cx="8458200" cy="123047"/>
          </a:xfrm>
        </p:spPr>
        <p:txBody>
          <a:bodyPr anchor="b">
            <a:spAutoFit/>
          </a:bodyPr>
          <a:lstStyle>
            <a:lvl1pPr marL="0" indent="0">
              <a:buNone/>
              <a:defRPr sz="788">
                <a:solidFill>
                  <a:schemeClr val="accent3"/>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342900" y="822960"/>
            <a:ext cx="8458200" cy="207749"/>
          </a:xfrm>
        </p:spPr>
        <p:txBody>
          <a:bodyPr anchor="t">
            <a:spAutoFit/>
          </a:bodyPr>
          <a:lstStyle>
            <a:lvl1pPr marL="0" indent="0">
              <a:lnSpc>
                <a:spcPct val="100000"/>
              </a:lnSpc>
              <a:buNone/>
              <a:defRPr sz="1350">
                <a:solidFill>
                  <a:schemeClr val="accent3"/>
                </a:solidFill>
              </a:defRPr>
            </a:lvl1pPr>
          </a:lstStyle>
          <a:p>
            <a:pPr lvl="0"/>
            <a:r>
              <a:rPr lang="en-US"/>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342900" y="5947090"/>
            <a:ext cx="5638800" cy="93680"/>
          </a:xfrm>
        </p:spPr>
        <p:txBody>
          <a:bodyPr wrap="square" anchor="t" anchorCtr="0">
            <a:spAutoFit/>
          </a:bodyPr>
          <a:lstStyle>
            <a:lvl1pPr marL="0" indent="0">
              <a:buNone/>
              <a:defRPr sz="600">
                <a:solidFill>
                  <a:schemeClr val="tx1"/>
                </a:solidFill>
              </a:defRPr>
            </a:lvl1pPr>
          </a:lstStyle>
          <a:p>
            <a:pPr lvl="0"/>
            <a:r>
              <a:rPr lang="en-US"/>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5BCAD085-E8A6-8845-BD4E-CB4CCA059FC4}" type="datetimeFigureOut">
              <a:rPr lang="en-US" smtClean="0"/>
              <a:t>7/23/2025</a:t>
            </a:fld>
            <a:endParaRPr lang="en-US"/>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endParaRPr lang="en-US"/>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C1FF6DA9-008F-8B48-92A6-B652298478BF}" type="slidenum">
              <a:rPr lang="en-US" smtClean="0"/>
              <a:t>‹#›</a:t>
            </a:fld>
            <a:endParaRPr lang="en-US"/>
          </a:p>
        </p:txBody>
      </p:sp>
      <p:pic>
        <p:nvPicPr>
          <p:cNvPr id="6" name="Cognizant Logo_rgb_rev_2023" descr="Cognizant logo reversed, SVG format">
            <a:extLst>
              <a:ext uri="{FF2B5EF4-FFF2-40B4-BE49-F238E27FC236}">
                <a16:creationId xmlns:a16="http://schemas.microsoft.com/office/drawing/2014/main" id="{C70855FD-B5E6-9D52-1158-1AC41AE89C9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6" r="66"/>
          <a:stretch/>
        </p:blipFill>
        <p:spPr bwMode="ltGray">
          <a:xfrm>
            <a:off x="7943797" y="6454070"/>
            <a:ext cx="877824" cy="205448"/>
          </a:xfrm>
          <a:prstGeom prst="rect">
            <a:avLst/>
          </a:prstGeom>
        </p:spPr>
      </p:pic>
    </p:spTree>
    <p:extLst>
      <p:ext uri="{BB962C8B-B14F-4D97-AF65-F5344CB8AC3E}">
        <p14:creationId xmlns:p14="http://schemas.microsoft.com/office/powerpoint/2010/main" val="218991838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 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342901" y="3055051"/>
            <a:ext cx="3566160" cy="747897"/>
          </a:xfrm>
        </p:spPr>
        <p:txBody>
          <a:bodyPr anchor="ctr"/>
          <a:lstStyle>
            <a:lvl1pPr algn="l">
              <a:defRPr sz="2700"/>
            </a:lvl1pPr>
          </a:lstStyle>
          <a:p>
            <a:r>
              <a:rPr lang="en-US"/>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0" y="914400"/>
            <a:ext cx="4226814" cy="5029200"/>
          </a:xfrm>
        </p:spPr>
        <p:txBody>
          <a:bodyPr anchor="ctr">
            <a:noAutofit/>
          </a:bodyPr>
          <a:lstStyle>
            <a:lvl1pPr marL="342900" indent="-342900">
              <a:spcBef>
                <a:spcPts val="675"/>
              </a:spcBef>
              <a:spcAft>
                <a:spcPts val="0"/>
              </a:spcAft>
              <a:buClrTx/>
              <a:buFont typeface="+mj-lt"/>
              <a:buAutoNum type="arabicPeriod"/>
              <a:defRPr sz="1500"/>
            </a:lvl1pPr>
            <a:lvl2pPr marL="548640" indent="-171450">
              <a:spcBef>
                <a:spcPts val="450"/>
              </a:spcBef>
              <a:spcAft>
                <a:spcPts val="0"/>
              </a:spcAft>
              <a:buClrTx/>
              <a:buFont typeface="Arial" panose="020B0604020202020204" pitchFamily="34" charset="0"/>
              <a:buChar char="•"/>
              <a:tabLst/>
              <a:defRPr sz="1200"/>
            </a:lvl2pPr>
            <a:lvl3pPr marL="754380" indent="-171450">
              <a:spcBef>
                <a:spcPts val="450"/>
              </a:spcBef>
              <a:spcAft>
                <a:spcPts val="0"/>
              </a:spcAft>
              <a:buClrTx/>
              <a:buFont typeface="Arial" panose="020B0604020202020204" pitchFamily="34" charset="0"/>
              <a:buChar char="•"/>
              <a:tabLst/>
              <a:defRPr sz="1050"/>
            </a:lvl3pPr>
            <a:lvl4pPr marL="788670" indent="-171450">
              <a:spcBef>
                <a:spcPts val="675"/>
              </a:spcBef>
              <a:buFont typeface="+mj-lt"/>
              <a:buAutoNum type="arabicPeriod"/>
              <a:defRPr sz="1050"/>
            </a:lvl4pPr>
            <a:lvl5pPr marL="994410" indent="-171450">
              <a:spcBef>
                <a:spcPts val="675"/>
              </a:spcBef>
              <a:buFont typeface="+mj-lt"/>
              <a:buAutoNum type="arabicPeriod"/>
              <a:defRPr sz="1050"/>
            </a:lvl5pPr>
          </a:lstStyle>
          <a:p>
            <a:pPr lvl="0"/>
            <a:r>
              <a:rPr lang="en-US"/>
              <a:t>Click to add content</a:t>
            </a:r>
          </a:p>
          <a:p>
            <a:pPr lvl="1"/>
            <a:r>
              <a:rPr lang="en-US"/>
              <a:t>2nd level text</a:t>
            </a:r>
          </a:p>
          <a:p>
            <a:pPr lvl="2"/>
            <a:r>
              <a:rPr lang="en-US"/>
              <a:t>3rd level text</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a:xfrm>
            <a:off x="424053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31347B8F-702B-F8D2-3BCF-E1C9AEB86CEC}"/>
              </a:ext>
            </a:extLst>
          </p:cNvPr>
          <p:cNvSpPr>
            <a:spLocks noGrp="1"/>
          </p:cNvSpPr>
          <p:nvPr>
            <p:ph type="dt" sz="half" idx="10"/>
          </p:nvPr>
        </p:nvSpPr>
        <p:spPr/>
        <p:txBody>
          <a:bodyPr/>
          <a:lstStyle/>
          <a:p>
            <a:fld id="{5BCAD085-E8A6-8845-BD4E-CB4CCA059FC4}" type="datetimeFigureOut">
              <a:rPr lang="en-US" smtClean="0"/>
              <a:t>7/23/2025</a:t>
            </a:fld>
            <a:endParaRPr lang="en-US"/>
          </a:p>
        </p:txBody>
      </p:sp>
      <p:sp>
        <p:nvSpPr>
          <p:cNvPr id="8" name="Footer Placeholder 7">
            <a:extLst>
              <a:ext uri="{FF2B5EF4-FFF2-40B4-BE49-F238E27FC236}">
                <a16:creationId xmlns:a16="http://schemas.microsoft.com/office/drawing/2014/main" id="{2D295671-87C9-E086-9979-83CE71CF0FF1}"/>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D3DF2403-9115-12D2-6006-6F820363A79D}"/>
              </a:ext>
            </a:extLst>
          </p:cNvPr>
          <p:cNvSpPr>
            <a:spLocks noGrp="1"/>
          </p:cNvSpPr>
          <p:nvPr>
            <p:ph type="sldNum" sz="quarter" idx="12"/>
          </p:nvPr>
        </p:nvSpPr>
        <p:spPr/>
        <p:txBody>
          <a:bodyPr/>
          <a:lstStyle/>
          <a:p>
            <a:fld id="{C1FF6DA9-008F-8B48-92A6-B652298478BF}" type="slidenum">
              <a:rPr lang="en-US" smtClean="0"/>
              <a:t>‹#›</a:t>
            </a:fld>
            <a:endParaRPr lang="en-US"/>
          </a:p>
        </p:txBody>
      </p:sp>
      <p:cxnSp>
        <p:nvCxnSpPr>
          <p:cNvPr id="5" name="Straight Connector 4">
            <a:extLst>
              <a:ext uri="{FF2B5EF4-FFF2-40B4-BE49-F238E27FC236}">
                <a16:creationId xmlns:a16="http://schemas.microsoft.com/office/drawing/2014/main" id="{46BFA7A6-B1A7-45E7-3AC5-3E0FB62C8ACD}"/>
              </a:ext>
            </a:extLst>
          </p:cNvPr>
          <p:cNvCxnSpPr>
            <a:cxnSpLocks/>
          </p:cNvCxnSpPr>
          <p:nvPr/>
        </p:nvCxnSpPr>
        <p:spPr>
          <a:xfrm>
            <a:off x="424053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3805232"/>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a:t>Click to add title</a:t>
            </a:r>
          </a:p>
        </p:txBody>
      </p:sp>
      <p:sp>
        <p:nvSpPr>
          <p:cNvPr id="8" name="Date Placeholder 7">
            <a:extLst>
              <a:ext uri="{FF2B5EF4-FFF2-40B4-BE49-F238E27FC236}">
                <a16:creationId xmlns:a16="http://schemas.microsoft.com/office/drawing/2014/main" id="{D1C004D1-9C96-9E3A-B3CF-E648F1817884}"/>
              </a:ext>
            </a:extLst>
          </p:cNvPr>
          <p:cNvSpPr>
            <a:spLocks noGrp="1"/>
          </p:cNvSpPr>
          <p:nvPr>
            <p:ph type="dt" sz="half" idx="10"/>
          </p:nvPr>
        </p:nvSpPr>
        <p:spPr/>
        <p:txBody>
          <a:bodyPr/>
          <a:lstStyle/>
          <a:p>
            <a:fld id="{5BCAD085-E8A6-8845-BD4E-CB4CCA059FC4}" type="datetimeFigureOut">
              <a:rPr lang="en-US" smtClean="0"/>
              <a:t>7/23/2025</a:t>
            </a:fld>
            <a:endParaRPr lang="en-US"/>
          </a:p>
        </p:txBody>
      </p:sp>
      <p:sp>
        <p:nvSpPr>
          <p:cNvPr id="9" name="Footer Placeholder 8">
            <a:extLst>
              <a:ext uri="{FF2B5EF4-FFF2-40B4-BE49-F238E27FC236}">
                <a16:creationId xmlns:a16="http://schemas.microsoft.com/office/drawing/2014/main" id="{C8F63855-627B-94BE-7770-B3F2F8F1DAD6}"/>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64918DA7-E1E1-1CFE-6E02-09FE2AA2F07F}"/>
              </a:ext>
            </a:extLst>
          </p:cNvPr>
          <p:cNvSpPr>
            <a:spLocks noGrp="1"/>
          </p:cNvSpPr>
          <p:nvPr>
            <p:ph type="sldNum" sz="quarter" idx="12"/>
          </p:nvPr>
        </p:nvSpPr>
        <p:spPr/>
        <p:txBody>
          <a:bodyPr/>
          <a:lstStyle/>
          <a:p>
            <a:fld id="{C1FF6DA9-008F-8B48-92A6-B652298478BF}" type="slidenum">
              <a:rPr lang="en-US" smtClean="0"/>
              <a:t>‹#›</a:t>
            </a:fld>
            <a:endParaRPr lang="en-US"/>
          </a:p>
        </p:txBody>
      </p:sp>
      <p:pic>
        <p:nvPicPr>
          <p:cNvPr id="3" name="Cognizant Logo_rgb_rev_2023" descr="Cognizant logo reversed, SVG format">
            <a:extLst>
              <a:ext uri="{FF2B5EF4-FFF2-40B4-BE49-F238E27FC236}">
                <a16:creationId xmlns:a16="http://schemas.microsoft.com/office/drawing/2014/main" id="{1865DD6A-9801-0CE0-F36F-8F4DEED91B5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6" r="66"/>
          <a:stretch/>
        </p:blipFill>
        <p:spPr bwMode="ltGray">
          <a:xfrm>
            <a:off x="7943797" y="6454070"/>
            <a:ext cx="877824" cy="205448"/>
          </a:xfrm>
          <a:prstGeom prst="rect">
            <a:avLst/>
          </a:prstGeom>
        </p:spPr>
      </p:pic>
    </p:spTree>
    <p:extLst>
      <p:ext uri="{BB962C8B-B14F-4D97-AF65-F5344CB8AC3E}">
        <p14:creationId xmlns:p14="http://schemas.microsoft.com/office/powerpoint/2010/main" val="2527006963"/>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 dark">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342900" y="-357975"/>
            <a:ext cx="8458200" cy="145424"/>
          </a:xfrm>
        </p:spPr>
        <p:txBody>
          <a:bodyPr/>
          <a:lstStyle>
            <a:lvl1pPr>
              <a:defRPr sz="1050">
                <a:solidFill>
                  <a:schemeClr val="bg1"/>
                </a:solidFill>
              </a:defRPr>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5BCAD085-E8A6-8845-BD4E-CB4CCA059FC4}" type="datetimeFigureOut">
              <a:rPr lang="en-US" smtClean="0"/>
              <a:t>7/23/2025</a:t>
            </a:fld>
            <a:endParaRPr lang="en-US"/>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C1FF6DA9-008F-8B48-92A6-B652298478BF}" type="slidenum">
              <a:rPr lang="en-US" smtClean="0"/>
              <a:t>‹#›</a:t>
            </a:fld>
            <a:endParaRPr lang="en-US"/>
          </a:p>
        </p:txBody>
      </p:sp>
      <p:pic>
        <p:nvPicPr>
          <p:cNvPr id="4" name="Cognizant Logo_rgb_rev_2023" descr="Cognizant logo reversed, SVG format">
            <a:extLst>
              <a:ext uri="{FF2B5EF4-FFF2-40B4-BE49-F238E27FC236}">
                <a16:creationId xmlns:a16="http://schemas.microsoft.com/office/drawing/2014/main" id="{7AA2A524-4E5C-74AD-0443-AB46C71C496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6" r="66"/>
          <a:stretch/>
        </p:blipFill>
        <p:spPr bwMode="ltGray">
          <a:xfrm>
            <a:off x="7943797" y="6454070"/>
            <a:ext cx="877824" cy="205448"/>
          </a:xfrm>
          <a:prstGeom prst="rect">
            <a:avLst/>
          </a:prstGeom>
        </p:spPr>
      </p:pic>
    </p:spTree>
    <p:extLst>
      <p:ext uri="{BB962C8B-B14F-4D97-AF65-F5344CB8AC3E}">
        <p14:creationId xmlns:p14="http://schemas.microsoft.com/office/powerpoint/2010/main" val="3431071491"/>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wo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342900" y="457201"/>
            <a:ext cx="8458200" cy="2492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342900" y="1521155"/>
            <a:ext cx="3909057" cy="207749"/>
          </a:xfrm>
        </p:spPr>
        <p:txBody>
          <a:bodyPr wrap="square" anchor="b">
            <a:spAutoFit/>
          </a:bodyPr>
          <a:lstStyle>
            <a:lvl1pPr marL="0" indent="0">
              <a:lnSpc>
                <a:spcPct val="100000"/>
              </a:lnSpc>
              <a:spcAft>
                <a:spcPts val="0"/>
              </a:spcAft>
              <a:buNone/>
              <a:defRPr sz="1350" b="1">
                <a:solidFill>
                  <a:schemeClr val="accent3"/>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342899" y="1943099"/>
            <a:ext cx="390906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892040" y="1521155"/>
            <a:ext cx="3887391" cy="207749"/>
          </a:xfrm>
        </p:spPr>
        <p:txBody>
          <a:bodyPr anchor="b">
            <a:spAutoFit/>
          </a:bodyPr>
          <a:lstStyle>
            <a:lvl1pPr marL="0" indent="0">
              <a:lnSpc>
                <a:spcPct val="100000"/>
              </a:lnSpc>
              <a:spcAft>
                <a:spcPts val="0"/>
              </a:spcAft>
              <a:buNone/>
              <a:defRPr sz="1350" b="1">
                <a:solidFill>
                  <a:schemeClr val="accent3"/>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892040" y="1943099"/>
            <a:ext cx="3909060" cy="3840480"/>
          </a:xfrm>
        </p:spPr>
        <p:txBody>
          <a:bodyPr/>
          <a:lstStyle/>
          <a:p>
            <a:pPr lvl="0"/>
            <a:r>
              <a:rPr lang="en-US"/>
              <a:t>Click to add content</a:t>
            </a:r>
          </a:p>
          <a:p>
            <a:pPr lvl="1"/>
            <a:r>
              <a:rPr lang="en-US"/>
              <a:t>2nd level text</a:t>
            </a:r>
          </a:p>
          <a:p>
            <a:pPr lvl="2"/>
            <a:r>
              <a:rPr lang="en-US"/>
              <a:t>3rd level text</a:t>
            </a:r>
          </a:p>
          <a:p>
            <a:pPr lvl="3"/>
            <a:r>
              <a:rPr lang="en-US"/>
              <a:t>4th level</a:t>
            </a:r>
          </a:p>
          <a:p>
            <a:pPr lvl="4"/>
            <a:r>
              <a:rPr lang="en-US"/>
              <a:t>Fifth level</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4572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5BCAD085-E8A6-8845-BD4E-CB4CCA059FC4}" type="datetimeFigureOut">
              <a:rPr lang="en-US" smtClean="0"/>
              <a:t>7/23/2025</a:t>
            </a:fld>
            <a:endParaRPr lang="en-US"/>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endParaRPr lang="en-US"/>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C1FF6DA9-008F-8B48-92A6-B652298478BF}" type="slidenum">
              <a:rPr lang="en-US" smtClean="0"/>
              <a:t>‹#›</a:t>
            </a:fld>
            <a:endParaRPr lang="en-US"/>
          </a:p>
        </p:txBody>
      </p:sp>
      <p:pic>
        <p:nvPicPr>
          <p:cNvPr id="7" name="Cognizant Logo_rgb_rev_2023" descr="Cognizant logo reversed, SVG format">
            <a:extLst>
              <a:ext uri="{FF2B5EF4-FFF2-40B4-BE49-F238E27FC236}">
                <a16:creationId xmlns:a16="http://schemas.microsoft.com/office/drawing/2014/main" id="{334FC15F-1786-6400-264D-A7159F611CA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6" r="66"/>
          <a:stretch/>
        </p:blipFill>
        <p:spPr bwMode="ltGray">
          <a:xfrm>
            <a:off x="7943797" y="6454070"/>
            <a:ext cx="877824" cy="205448"/>
          </a:xfrm>
          <a:prstGeom prst="rect">
            <a:avLst/>
          </a:prstGeom>
        </p:spPr>
      </p:pic>
    </p:spTree>
    <p:extLst>
      <p:ext uri="{BB962C8B-B14F-4D97-AF65-F5344CB8AC3E}">
        <p14:creationId xmlns:p14="http://schemas.microsoft.com/office/powerpoint/2010/main" val="2951318930"/>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hree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342900" y="457201"/>
            <a:ext cx="8458200" cy="2492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342900" y="1518107"/>
            <a:ext cx="2606040" cy="207749"/>
          </a:xfrm>
        </p:spPr>
        <p:txBody>
          <a:bodyPr wrap="square" anchor="b">
            <a:spAutoFit/>
          </a:bodyPr>
          <a:lstStyle>
            <a:lvl1pPr marL="0" indent="0">
              <a:lnSpc>
                <a:spcPct val="100000"/>
              </a:lnSpc>
              <a:spcAft>
                <a:spcPts val="0"/>
              </a:spcAft>
              <a:buNone/>
              <a:defRPr sz="1350" b="1">
                <a:solidFill>
                  <a:schemeClr val="accent3"/>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342899" y="1943099"/>
            <a:ext cx="260604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3268980" y="1518107"/>
            <a:ext cx="2606040" cy="207749"/>
          </a:xfrm>
        </p:spPr>
        <p:txBody>
          <a:bodyPr wrap="square" anchor="b">
            <a:spAutoFit/>
          </a:bodyPr>
          <a:lstStyle>
            <a:lvl1pPr marL="0" indent="0">
              <a:lnSpc>
                <a:spcPct val="100000"/>
              </a:lnSpc>
              <a:spcAft>
                <a:spcPts val="0"/>
              </a:spcAft>
              <a:buNone/>
              <a:defRPr sz="1350" b="1">
                <a:solidFill>
                  <a:schemeClr val="accent3"/>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3268980" y="1943099"/>
            <a:ext cx="260604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6195060" y="1518107"/>
            <a:ext cx="2606040" cy="207749"/>
          </a:xfrm>
        </p:spPr>
        <p:txBody>
          <a:bodyPr wrap="square" anchor="b">
            <a:spAutoFit/>
          </a:bodyPr>
          <a:lstStyle>
            <a:lvl1pPr marL="0" indent="0">
              <a:lnSpc>
                <a:spcPct val="100000"/>
              </a:lnSpc>
              <a:spcAft>
                <a:spcPts val="0"/>
              </a:spcAft>
              <a:buNone/>
              <a:defRPr sz="1350" b="1">
                <a:solidFill>
                  <a:schemeClr val="accent3"/>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6195060" y="1943099"/>
            <a:ext cx="260604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310896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603504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5BCAD085-E8A6-8845-BD4E-CB4CCA059FC4}" type="datetimeFigureOut">
              <a:rPr lang="en-US" smtClean="0"/>
              <a:t>7/23/2025</a:t>
            </a:fld>
            <a:endParaRPr lang="en-US"/>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endParaRPr lang="en-US"/>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C1FF6DA9-008F-8B48-92A6-B652298478BF}" type="slidenum">
              <a:rPr lang="en-US" smtClean="0"/>
              <a:t>‹#›</a:t>
            </a:fld>
            <a:endParaRPr lang="en-US"/>
          </a:p>
        </p:txBody>
      </p:sp>
      <p:pic>
        <p:nvPicPr>
          <p:cNvPr id="7" name="Cognizant Logo_rgb_rev_2023" descr="Cognizant logo reversed, SVG format">
            <a:extLst>
              <a:ext uri="{FF2B5EF4-FFF2-40B4-BE49-F238E27FC236}">
                <a16:creationId xmlns:a16="http://schemas.microsoft.com/office/drawing/2014/main" id="{8592F5B9-C752-62D6-B0CD-C43D662814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6" r="66"/>
          <a:stretch/>
        </p:blipFill>
        <p:spPr bwMode="ltGray">
          <a:xfrm>
            <a:off x="7943797" y="6454070"/>
            <a:ext cx="877824" cy="205448"/>
          </a:xfrm>
          <a:prstGeom prst="rect">
            <a:avLst/>
          </a:prstGeom>
        </p:spPr>
      </p:pic>
    </p:spTree>
    <p:extLst>
      <p:ext uri="{BB962C8B-B14F-4D97-AF65-F5344CB8AC3E}">
        <p14:creationId xmlns:p14="http://schemas.microsoft.com/office/powerpoint/2010/main" val="1750543136"/>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mparison horizontal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342900" y="457201"/>
            <a:ext cx="8458200" cy="2492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2971800" y="1447800"/>
            <a:ext cx="5829300" cy="1308100"/>
          </a:xfrm>
        </p:spPr>
        <p:txBody>
          <a:bodyPr>
            <a:noAutofit/>
          </a:bodyPr>
          <a:lstStyle/>
          <a:p>
            <a:pPr lvl="0"/>
            <a:r>
              <a:rPr lang="en-US"/>
              <a:t>Click to add content</a:t>
            </a:r>
          </a:p>
          <a:p>
            <a:pPr lvl="1"/>
            <a:r>
              <a:rPr lang="en-US"/>
              <a:t>2nd level text</a:t>
            </a:r>
          </a:p>
          <a:p>
            <a:pPr lvl="2"/>
            <a:r>
              <a:rPr lang="en-US"/>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5BCAD085-E8A6-8845-BD4E-CB4CCA059FC4}" type="datetimeFigureOut">
              <a:rPr lang="en-US" smtClean="0"/>
              <a:t>7/23/2025</a:t>
            </a:fld>
            <a:endParaRPr lang="en-US"/>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C1FF6DA9-008F-8B48-92A6-B652298478BF}" type="slidenum">
              <a:rPr lang="en-US" smtClean="0"/>
              <a:t>‹#›</a:t>
            </a:fld>
            <a:endParaRPr lang="en-US"/>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342900" y="1447800"/>
            <a:ext cx="2228850" cy="1308100"/>
          </a:xfrm>
        </p:spPr>
        <p:txBody>
          <a:bodyPr>
            <a:noAutofit/>
          </a:bodyPr>
          <a:lstStyle>
            <a:lvl1pPr marL="0" indent="0">
              <a:buNone/>
              <a:defRPr sz="1350" b="1">
                <a:solidFill>
                  <a:schemeClr val="accent3"/>
                </a:solidFill>
              </a:defRPr>
            </a:lvl1pPr>
          </a:lstStyle>
          <a:p>
            <a:pPr lvl="0"/>
            <a:r>
              <a:rPr lang="en-US"/>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339328" y="2847490"/>
            <a:ext cx="222885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2971800" y="2847490"/>
            <a:ext cx="58293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2971800" y="2939080"/>
            <a:ext cx="58293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342900" y="2939080"/>
            <a:ext cx="2228850" cy="1308100"/>
          </a:xfrm>
        </p:spPr>
        <p:txBody>
          <a:bodyPr>
            <a:noAutofit/>
          </a:bodyPr>
          <a:lstStyle>
            <a:lvl1pPr marL="0" indent="0">
              <a:buNone/>
              <a:defRPr sz="1350" b="1">
                <a:solidFill>
                  <a:schemeClr val="accent3"/>
                </a:solidFill>
              </a:defRPr>
            </a:lvl1pPr>
          </a:lstStyle>
          <a:p>
            <a:pPr lvl="0"/>
            <a:r>
              <a:rPr lang="en-US"/>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339328" y="4338770"/>
            <a:ext cx="222885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2971800" y="4338770"/>
            <a:ext cx="58293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2971800" y="4430359"/>
            <a:ext cx="58293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342900" y="4430359"/>
            <a:ext cx="2228850" cy="1308100"/>
          </a:xfrm>
        </p:spPr>
        <p:txBody>
          <a:bodyPr>
            <a:noAutofit/>
          </a:bodyPr>
          <a:lstStyle>
            <a:lvl1pPr marL="0" indent="0">
              <a:buNone/>
              <a:defRPr sz="1350" b="1">
                <a:solidFill>
                  <a:schemeClr val="accent3"/>
                </a:solidFill>
              </a:defRPr>
            </a:lvl1pPr>
          </a:lstStyle>
          <a:p>
            <a:pPr lvl="0"/>
            <a:r>
              <a:rPr lang="en-US"/>
              <a:t>Subtitle here</a:t>
            </a:r>
          </a:p>
        </p:txBody>
      </p:sp>
      <p:sp>
        <p:nvSpPr>
          <p:cNvPr id="4" name="Text Placeholder 7">
            <a:extLst>
              <a:ext uri="{FF2B5EF4-FFF2-40B4-BE49-F238E27FC236}">
                <a16:creationId xmlns:a16="http://schemas.microsoft.com/office/drawing/2014/main" id="{72C70445-48B0-9FD3-49CD-384BFCCB6776}"/>
              </a:ext>
            </a:extLst>
          </p:cNvPr>
          <p:cNvSpPr>
            <a:spLocks noGrp="1"/>
          </p:cNvSpPr>
          <p:nvPr>
            <p:ph type="body" sz="quarter" idx="18" hasCustomPrompt="1"/>
          </p:nvPr>
        </p:nvSpPr>
        <p:spPr>
          <a:xfrm>
            <a:off x="342900" y="5978316"/>
            <a:ext cx="8458200" cy="93680"/>
          </a:xfrm>
        </p:spPr>
        <p:txBody>
          <a:bodyPr anchor="b">
            <a:spAutoFit/>
          </a:bodyPr>
          <a:lstStyle>
            <a:lvl1pPr marL="0" indent="0">
              <a:buNone/>
              <a:defRPr sz="600">
                <a:solidFill>
                  <a:schemeClr val="tx1"/>
                </a:solidFill>
              </a:defRPr>
            </a:lvl1pPr>
          </a:lstStyle>
          <a:p>
            <a:pPr lvl="0"/>
            <a:r>
              <a:rPr lang="en-US"/>
              <a:t>Insert source or footnote here</a:t>
            </a:r>
          </a:p>
        </p:txBody>
      </p:sp>
      <p:cxnSp>
        <p:nvCxnSpPr>
          <p:cNvPr id="8" name="Straight Connector 7">
            <a:extLst>
              <a:ext uri="{FF2B5EF4-FFF2-40B4-BE49-F238E27FC236}">
                <a16:creationId xmlns:a16="http://schemas.microsoft.com/office/drawing/2014/main" id="{35EE48CC-AC3C-AD12-0F6B-6F8CB2E6EC5E}"/>
              </a:ext>
            </a:extLst>
          </p:cNvPr>
          <p:cNvCxnSpPr>
            <a:cxnSpLocks/>
          </p:cNvCxnSpPr>
          <p:nvPr/>
        </p:nvCxnSpPr>
        <p:spPr>
          <a:xfrm>
            <a:off x="339328" y="1342781"/>
            <a:ext cx="222885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8B6686-C28E-A83C-319D-33930A551B41}"/>
              </a:ext>
            </a:extLst>
          </p:cNvPr>
          <p:cNvCxnSpPr>
            <a:cxnSpLocks/>
          </p:cNvCxnSpPr>
          <p:nvPr/>
        </p:nvCxnSpPr>
        <p:spPr>
          <a:xfrm>
            <a:off x="2971800" y="1342781"/>
            <a:ext cx="58293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Cognizant Logo_rgb_rev_2023" descr="Cognizant logo reversed, SVG format">
            <a:extLst>
              <a:ext uri="{FF2B5EF4-FFF2-40B4-BE49-F238E27FC236}">
                <a16:creationId xmlns:a16="http://schemas.microsoft.com/office/drawing/2014/main" id="{D4ACD1F0-8E8A-D999-448D-69EC2CA71D2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6" r="66"/>
          <a:stretch/>
        </p:blipFill>
        <p:spPr bwMode="ltGray">
          <a:xfrm>
            <a:off x="7943797" y="6454070"/>
            <a:ext cx="877824" cy="205448"/>
          </a:xfrm>
          <a:prstGeom prst="rect">
            <a:avLst/>
          </a:prstGeom>
        </p:spPr>
      </p:pic>
    </p:spTree>
    <p:extLst>
      <p:ext uri="{BB962C8B-B14F-4D97-AF65-F5344CB8AC3E}">
        <p14:creationId xmlns:p14="http://schemas.microsoft.com/office/powerpoint/2010/main" val="37992988"/>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reserve="1">
  <p:cSld name="Two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342900" y="1444751"/>
            <a:ext cx="3909060" cy="457200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4892040" y="1444751"/>
            <a:ext cx="3909060" cy="457200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5BCAD085-E8A6-8845-BD4E-CB4CCA059FC4}" type="datetimeFigureOut">
              <a:rPr lang="en-US" smtClean="0"/>
              <a:t>7/23/2025</a:t>
            </a:fld>
            <a:endParaRPr lang="en-US"/>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C1FF6DA9-008F-8B48-92A6-B652298478BF}" type="slidenum">
              <a:rPr lang="en-US" smtClean="0"/>
              <a:t>‹#›</a:t>
            </a:fld>
            <a:endParaRPr lang="en-US"/>
          </a:p>
        </p:txBody>
      </p:sp>
      <p:cxnSp>
        <p:nvCxnSpPr>
          <p:cNvPr id="7" name="Straight Connector 6">
            <a:extLst>
              <a:ext uri="{FF2B5EF4-FFF2-40B4-BE49-F238E27FC236}">
                <a16:creationId xmlns:a16="http://schemas.microsoft.com/office/drawing/2014/main" id="{E37B872B-0E81-EACD-CA82-14E1DB182F48}"/>
              </a:ext>
            </a:extLst>
          </p:cNvPr>
          <p:cNvCxnSpPr>
            <a:cxnSpLocks/>
          </p:cNvCxnSpPr>
          <p:nvPr/>
        </p:nvCxnSpPr>
        <p:spPr>
          <a:xfrm>
            <a:off x="4572000" y="1444752"/>
            <a:ext cx="0" cy="4572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Cognizant Logo_rgb_rev_2023" descr="Cognizant logo reversed, SVG format">
            <a:extLst>
              <a:ext uri="{FF2B5EF4-FFF2-40B4-BE49-F238E27FC236}">
                <a16:creationId xmlns:a16="http://schemas.microsoft.com/office/drawing/2014/main" id="{661D4851-B0FC-22C0-04E5-F8D6F135326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6" r="66"/>
          <a:stretch/>
        </p:blipFill>
        <p:spPr bwMode="ltGray">
          <a:xfrm>
            <a:off x="7943797" y="6454070"/>
            <a:ext cx="877824" cy="205448"/>
          </a:xfrm>
          <a:prstGeom prst="rect">
            <a:avLst/>
          </a:prstGeom>
        </p:spPr>
      </p:pic>
    </p:spTree>
    <p:extLst>
      <p:ext uri="{BB962C8B-B14F-4D97-AF65-F5344CB8AC3E}">
        <p14:creationId xmlns:p14="http://schemas.microsoft.com/office/powerpoint/2010/main" val="414101691"/>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342900" y="457201"/>
            <a:ext cx="8458200" cy="249299"/>
          </a:xfrm>
        </p:spPr>
        <p:txBody>
          <a:bodyPr anchor="t"/>
          <a:lstStyle>
            <a:lvl1pPr>
              <a:defRPr sz="1800"/>
            </a:lvl1pPr>
          </a:lstStyle>
          <a:p>
            <a:r>
              <a:rPr lang="en-US"/>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4572000" y="1447799"/>
            <a:ext cx="4229100" cy="4663440"/>
          </a:xfrm>
        </p:spPr>
        <p:txBody>
          <a:bodyPr>
            <a:noAutofit/>
          </a:bodyPr>
          <a:lstStyle>
            <a:lvl1pPr marL="0" indent="0">
              <a:buNone/>
              <a:defRPr sz="1200"/>
            </a:lvl1pPr>
            <a:lvl2pPr>
              <a:defRPr sz="1050"/>
            </a:lvl2pPr>
            <a:lvl3pPr>
              <a:defRPr sz="900"/>
            </a:lvl3pPr>
            <a:lvl4pPr>
              <a:defRPr sz="825"/>
            </a:lvl4pPr>
            <a:lvl5pPr>
              <a:defRPr sz="825"/>
            </a:lvl5pPr>
            <a:lvl6pPr>
              <a:defRPr sz="1500"/>
            </a:lvl6pPr>
            <a:lvl7pPr>
              <a:defRPr sz="1500"/>
            </a:lvl7pPr>
            <a:lvl8pPr>
              <a:defRPr sz="1500"/>
            </a:lvl8pPr>
            <a:lvl9pPr>
              <a:defRPr sz="1500"/>
            </a:lvl9pPr>
          </a:lstStyle>
          <a:p>
            <a:pPr marL="137160" marR="0" lvl="0" indent="-137160" algn="l" defTabSz="685800" rtl="0" eaLnBrk="1" fontAlgn="auto" latinLnBrk="0" hangingPunct="1">
              <a:lnSpc>
                <a:spcPct val="110000"/>
              </a:lnSpc>
              <a:spcBef>
                <a:spcPts val="450"/>
              </a:spcBef>
              <a:spcAft>
                <a:spcPts val="0"/>
              </a:spcAft>
              <a:buClr>
                <a:schemeClr val="tx1"/>
              </a:buClr>
              <a:buSzTx/>
              <a:buFont typeface="Arial" panose="020B0604020202020204" pitchFamily="34" charset="0"/>
              <a:buChar char="•"/>
              <a:tabLst/>
              <a:defRPr/>
            </a:pPr>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342899" y="1447799"/>
            <a:ext cx="3566160" cy="4663440"/>
          </a:xfrm>
        </p:spPr>
        <p:txBody>
          <a:bodyPr/>
          <a:lstStyle>
            <a:lvl1pPr marL="0" indent="0">
              <a:buNone/>
              <a:defRPr sz="1200" b="1">
                <a:solidFill>
                  <a:schemeClr val="accent3"/>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5BCAD085-E8A6-8845-BD4E-CB4CCA059FC4}" type="datetimeFigureOut">
              <a:rPr lang="en-US" smtClean="0"/>
              <a:t>7/23/2025</a:t>
            </a:fld>
            <a:endParaRPr lang="en-US"/>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C1FF6DA9-008F-8B48-92A6-B652298478BF}" type="slidenum">
              <a:rPr lang="en-US" smtClean="0"/>
              <a:t>‹#›</a:t>
            </a:fld>
            <a:endParaRPr lang="en-US"/>
          </a:p>
        </p:txBody>
      </p:sp>
      <p:pic>
        <p:nvPicPr>
          <p:cNvPr id="7" name="Cognizant Logo_rgb_rev_2023" descr="Cognizant logo reversed, SVG format">
            <a:extLst>
              <a:ext uri="{FF2B5EF4-FFF2-40B4-BE49-F238E27FC236}">
                <a16:creationId xmlns:a16="http://schemas.microsoft.com/office/drawing/2014/main" id="{13936513-25B9-77E6-D697-4AEDFDF086D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6" r="66"/>
          <a:stretch/>
        </p:blipFill>
        <p:spPr bwMode="ltGray">
          <a:xfrm>
            <a:off x="7943797" y="6454070"/>
            <a:ext cx="877824" cy="205448"/>
          </a:xfrm>
          <a:prstGeom prst="rect">
            <a:avLst/>
          </a:prstGeom>
        </p:spPr>
      </p:pic>
    </p:spTree>
    <p:extLst>
      <p:ext uri="{BB962C8B-B14F-4D97-AF65-F5344CB8AC3E}">
        <p14:creationId xmlns:p14="http://schemas.microsoft.com/office/powerpoint/2010/main" val="2641712830"/>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342900" y="457201"/>
            <a:ext cx="8458200" cy="249299"/>
          </a:xfrm>
        </p:spPr>
        <p:txBody>
          <a:bodyPr anchor="t"/>
          <a:lstStyle>
            <a:lvl1pPr>
              <a:defRPr sz="1800"/>
            </a:lvl1pPr>
          </a:lstStyle>
          <a:p>
            <a:r>
              <a:rPr lang="en-US"/>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4572000" y="1447800"/>
            <a:ext cx="4229100" cy="4663439"/>
          </a:xfrm>
          <a:solidFill>
            <a:srgbClr val="ECECEB"/>
          </a:solidFill>
        </p:spPr>
        <p:txBody>
          <a:bodyPr bIns="640080" anchor="ctr">
            <a:normAutofit/>
          </a:bodyPr>
          <a:lstStyle>
            <a:lvl1pPr marL="0" indent="0" algn="ctr">
              <a:buNone/>
              <a:defRPr sz="9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342899" y="1447799"/>
            <a:ext cx="3566160" cy="4663440"/>
          </a:xfrm>
        </p:spPr>
        <p:txBody>
          <a:bodyPr/>
          <a:lstStyle>
            <a:lvl1pPr marL="0" indent="0">
              <a:buNone/>
              <a:defRPr sz="1200" b="1">
                <a:solidFill>
                  <a:schemeClr val="accent3"/>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5BCAD085-E8A6-8845-BD4E-CB4CCA059FC4}" type="datetimeFigureOut">
              <a:rPr lang="en-US" smtClean="0"/>
              <a:t>7/23/2025</a:t>
            </a:fld>
            <a:endParaRPr lang="en-US"/>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C1FF6DA9-008F-8B48-92A6-B652298478BF}" type="slidenum">
              <a:rPr lang="en-US" smtClean="0"/>
              <a:t>‹#›</a:t>
            </a:fld>
            <a:endParaRPr lang="en-US"/>
          </a:p>
        </p:txBody>
      </p:sp>
      <p:pic>
        <p:nvPicPr>
          <p:cNvPr id="7" name="Cognizant Logo_rgb_rev_2023" descr="Cognizant logo reversed, SVG format">
            <a:extLst>
              <a:ext uri="{FF2B5EF4-FFF2-40B4-BE49-F238E27FC236}">
                <a16:creationId xmlns:a16="http://schemas.microsoft.com/office/drawing/2014/main" id="{78D5C41B-D50E-91C4-F030-96D6C873F55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6" r="66"/>
          <a:stretch/>
        </p:blipFill>
        <p:spPr bwMode="ltGray">
          <a:xfrm>
            <a:off x="7943797" y="6454070"/>
            <a:ext cx="877824" cy="205448"/>
          </a:xfrm>
          <a:prstGeom prst="rect">
            <a:avLst/>
          </a:prstGeom>
        </p:spPr>
      </p:pic>
    </p:spTree>
    <p:extLst>
      <p:ext uri="{BB962C8B-B14F-4D97-AF65-F5344CB8AC3E}">
        <p14:creationId xmlns:p14="http://schemas.microsoft.com/office/powerpoint/2010/main" val="2307234912"/>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 dark">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754380" y="3429000"/>
            <a:ext cx="6637020" cy="1500188"/>
          </a:xfrm>
          <a:prstGeom prst="rect">
            <a:avLst/>
          </a:prstGeom>
        </p:spPr>
        <p:txBody>
          <a:bodyPr>
            <a:noAutofit/>
          </a:bodyPr>
          <a:lstStyle>
            <a:lvl1pPr marL="0" indent="0">
              <a:buNone/>
              <a:defRPr>
                <a:solidFill>
                  <a:schemeClr val="accent3"/>
                </a:solidFill>
              </a:defRPr>
            </a:lvl1pPr>
            <a:lvl2pPr marL="342900" indent="0">
              <a:buNone/>
              <a:defRPr>
                <a:solidFill>
                  <a:schemeClr val="accent5"/>
                </a:solidFill>
              </a:defRPr>
            </a:lvl2pPr>
            <a:lvl3pPr marL="68580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754380" y="2192399"/>
            <a:ext cx="6637020" cy="747897"/>
          </a:xfrm>
        </p:spPr>
        <p:txBody>
          <a:bodyPr anchor="b" anchorCtr="0"/>
          <a:lstStyle>
            <a:lvl1pPr algn="l" rtl="0" eaLnBrk="1" latinLnBrk="0" hangingPunct="1">
              <a:defRPr lang="en-US" sz="2700" smtClean="0">
                <a:effectLst/>
              </a:defRPr>
            </a:lvl1pPr>
          </a:lstStyle>
          <a:p>
            <a:pPr rtl="0" eaLnBrk="1" latinLnBrk="0" hangingPunct="1"/>
            <a:r>
              <a:rPr lang="en-US"/>
              <a:t>Click to edit statement or quote </a:t>
            </a:r>
            <a:br>
              <a:rPr lang="en-US"/>
            </a:br>
            <a:r>
              <a:rPr lang="en-US"/>
              <a:t>in Arial 36pt bold</a:t>
            </a:r>
          </a:p>
        </p:txBody>
      </p:sp>
      <p:sp>
        <p:nvSpPr>
          <p:cNvPr id="11" name="Date Placeholder 10">
            <a:extLst>
              <a:ext uri="{FF2B5EF4-FFF2-40B4-BE49-F238E27FC236}">
                <a16:creationId xmlns:a16="http://schemas.microsoft.com/office/drawing/2014/main" id="{37922929-B64F-A5FD-E813-DE4E4B47609B}"/>
              </a:ext>
            </a:extLst>
          </p:cNvPr>
          <p:cNvSpPr>
            <a:spLocks noGrp="1"/>
          </p:cNvSpPr>
          <p:nvPr>
            <p:ph type="dt" sz="half" idx="14"/>
          </p:nvPr>
        </p:nvSpPr>
        <p:spPr/>
        <p:txBody>
          <a:bodyPr/>
          <a:lstStyle/>
          <a:p>
            <a:fld id="{5BCAD085-E8A6-8845-BD4E-CB4CCA059FC4}" type="datetimeFigureOut">
              <a:rPr lang="en-US" smtClean="0"/>
              <a:t>7/23/2025</a:t>
            </a:fld>
            <a:endParaRPr lang="en-US"/>
          </a:p>
        </p:txBody>
      </p:sp>
      <p:sp>
        <p:nvSpPr>
          <p:cNvPr id="12" name="Footer Placeholder 11">
            <a:extLst>
              <a:ext uri="{FF2B5EF4-FFF2-40B4-BE49-F238E27FC236}">
                <a16:creationId xmlns:a16="http://schemas.microsoft.com/office/drawing/2014/main" id="{A6D064D0-10B1-84E9-43BC-A587DFCF2552}"/>
              </a:ext>
            </a:extLst>
          </p:cNvPr>
          <p:cNvSpPr>
            <a:spLocks noGrp="1"/>
          </p:cNvSpPr>
          <p:nvPr>
            <p:ph type="ftr" sz="quarter" idx="15"/>
          </p:nvPr>
        </p:nvSpPr>
        <p:spPr/>
        <p:txBody>
          <a:bodyPr/>
          <a:lstStyle/>
          <a:p>
            <a:endParaRPr lang="en-US"/>
          </a:p>
        </p:txBody>
      </p:sp>
      <p:sp>
        <p:nvSpPr>
          <p:cNvPr id="14" name="Slide Number Placeholder 13">
            <a:extLst>
              <a:ext uri="{FF2B5EF4-FFF2-40B4-BE49-F238E27FC236}">
                <a16:creationId xmlns:a16="http://schemas.microsoft.com/office/drawing/2014/main" id="{157F07D9-AB26-FAA7-F6B2-13FC833B9175}"/>
              </a:ext>
            </a:extLst>
          </p:cNvPr>
          <p:cNvSpPr>
            <a:spLocks noGrp="1"/>
          </p:cNvSpPr>
          <p:nvPr>
            <p:ph type="sldNum" sz="quarter" idx="16"/>
          </p:nvPr>
        </p:nvSpPr>
        <p:spPr/>
        <p:txBody>
          <a:bodyPr/>
          <a:lstStyle/>
          <a:p>
            <a:fld id="{C1FF6DA9-008F-8B48-92A6-B652298478BF}" type="slidenum">
              <a:rPr lang="en-US" smtClean="0"/>
              <a:t>‹#›</a:t>
            </a:fld>
            <a:endParaRPr lang="en-US"/>
          </a:p>
        </p:txBody>
      </p:sp>
      <p:pic>
        <p:nvPicPr>
          <p:cNvPr id="2" name="Cognizant Logo_rgb_rev_2023" descr="Cognizant logo reversed, SVG format">
            <a:extLst>
              <a:ext uri="{FF2B5EF4-FFF2-40B4-BE49-F238E27FC236}">
                <a16:creationId xmlns:a16="http://schemas.microsoft.com/office/drawing/2014/main" id="{C309E80B-CEA5-429E-1D0A-84FBC0B048F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6" r="66"/>
          <a:stretch/>
        </p:blipFill>
        <p:spPr bwMode="ltGray">
          <a:xfrm>
            <a:off x="7943797" y="6454070"/>
            <a:ext cx="877824" cy="205448"/>
          </a:xfrm>
          <a:prstGeom prst="rect">
            <a:avLst/>
          </a:prstGeom>
        </p:spPr>
      </p:pic>
    </p:spTree>
    <p:extLst>
      <p:ext uri="{BB962C8B-B14F-4D97-AF65-F5344CB8AC3E}">
        <p14:creationId xmlns:p14="http://schemas.microsoft.com/office/powerpoint/2010/main" val="23554008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IMAGERY">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846625" y="2662638"/>
            <a:ext cx="7450758" cy="1532727"/>
          </a:xfrm>
          <a:prstGeom prst="rect">
            <a:avLst/>
          </a:prstGeom>
          <a:noFill/>
        </p:spPr>
        <p:txBody>
          <a:bodyPr wrap="none" lIns="0" tIns="0" rIns="0" bIns="0" rtlCol="0" anchor="ctr">
            <a:spAutoFit/>
          </a:bodyPr>
          <a:lstStyle/>
          <a:p>
            <a:pPr marL="0" marR="0" lvl="0" indent="0" algn="ctr" defTabSz="685800" eaLnBrk="1" fontAlgn="auto" latinLnBrk="0" hangingPunct="1">
              <a:lnSpc>
                <a:spcPct val="80000"/>
              </a:lnSpc>
              <a:spcBef>
                <a:spcPts val="0"/>
              </a:spcBef>
              <a:spcAft>
                <a:spcPts val="0"/>
              </a:spcAft>
              <a:buClrTx/>
              <a:buSzTx/>
              <a:buFontTx/>
              <a:buNone/>
              <a:tabLst/>
              <a:defRPr/>
            </a:pPr>
            <a:r>
              <a:rPr kumimoji="0" lang="en-US" sz="12450" b="1" i="0" u="none" strike="noStrike" kern="0" cap="none" spc="0" normalizeH="0" baseline="0" noProof="0">
                <a:ln>
                  <a:noFill/>
                </a:ln>
                <a:solidFill>
                  <a:srgbClr val="FFFFFF"/>
                </a:solidFill>
                <a:effectLst/>
                <a:uLnTx/>
                <a:uFillTx/>
              </a:rPr>
              <a:t>IMAGERY</a:t>
            </a:r>
            <a:endParaRPr kumimoji="0" lang="en-US" sz="54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175762515"/>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Agenda - dark">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bwMode="white">
          <a:xfrm>
            <a:off x="342901" y="3055051"/>
            <a:ext cx="3566160" cy="747897"/>
          </a:xfrm>
        </p:spPr>
        <p:txBody>
          <a:bodyPr anchor="ctr"/>
          <a:lstStyle>
            <a:lvl1pPr algn="l">
              <a:defRPr sz="2700"/>
            </a:lvl1pPr>
          </a:lstStyle>
          <a:p>
            <a:r>
              <a:rPr lang="en-US"/>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bwMode="white">
          <a:xfrm>
            <a:off x="4572000" y="914400"/>
            <a:ext cx="4226814" cy="5029200"/>
          </a:xfrm>
        </p:spPr>
        <p:txBody>
          <a:bodyPr anchor="ctr">
            <a:noAutofit/>
          </a:bodyPr>
          <a:lstStyle>
            <a:lvl1pPr marL="342900" indent="-342900">
              <a:spcBef>
                <a:spcPts val="675"/>
              </a:spcBef>
              <a:spcAft>
                <a:spcPts val="0"/>
              </a:spcAft>
              <a:buClrTx/>
              <a:buFont typeface="+mj-lt"/>
              <a:buAutoNum type="arabicPeriod"/>
              <a:defRPr sz="1500"/>
            </a:lvl1pPr>
            <a:lvl2pPr marL="548640" indent="-171450">
              <a:spcBef>
                <a:spcPts val="450"/>
              </a:spcBef>
              <a:spcAft>
                <a:spcPts val="0"/>
              </a:spcAft>
              <a:buClrTx/>
              <a:buFont typeface="Arial" panose="020B0604020202020204" pitchFamily="34" charset="0"/>
              <a:buChar char="•"/>
              <a:tabLst/>
              <a:defRPr sz="1200"/>
            </a:lvl2pPr>
            <a:lvl3pPr marL="754380" indent="-171450">
              <a:spcBef>
                <a:spcPts val="450"/>
              </a:spcBef>
              <a:spcAft>
                <a:spcPts val="0"/>
              </a:spcAft>
              <a:buClrTx/>
              <a:buFont typeface="Arial" panose="020B0604020202020204" pitchFamily="34" charset="0"/>
              <a:buChar char="•"/>
              <a:tabLst/>
              <a:defRPr sz="1050"/>
            </a:lvl3pPr>
            <a:lvl4pPr marL="788670" indent="-171450">
              <a:spcBef>
                <a:spcPts val="675"/>
              </a:spcBef>
              <a:buFont typeface="+mj-lt"/>
              <a:buAutoNum type="arabicPeriod"/>
              <a:defRPr sz="1050"/>
            </a:lvl4pPr>
            <a:lvl5pPr marL="994410" indent="-171450">
              <a:spcBef>
                <a:spcPts val="675"/>
              </a:spcBef>
              <a:buFont typeface="+mj-lt"/>
              <a:buAutoNum type="arabicPeriod"/>
              <a:defRPr sz="1050"/>
            </a:lvl5pPr>
          </a:lstStyle>
          <a:p>
            <a:pPr lvl="0"/>
            <a:r>
              <a:rPr lang="en-US"/>
              <a:t>Click to add text</a:t>
            </a:r>
          </a:p>
          <a:p>
            <a:pPr lvl="1"/>
            <a:r>
              <a:rPr lang="en-US"/>
              <a:t>Second level</a:t>
            </a:r>
          </a:p>
          <a:p>
            <a:pPr lvl="2"/>
            <a:r>
              <a:rPr lang="en-US"/>
              <a:t>Third level</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bwMode="white">
          <a:xfrm>
            <a:off x="424053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0" name="Date Placeholder 9">
            <a:extLst>
              <a:ext uri="{FF2B5EF4-FFF2-40B4-BE49-F238E27FC236}">
                <a16:creationId xmlns:a16="http://schemas.microsoft.com/office/drawing/2014/main" id="{3721A195-6B8B-725F-D366-5DEA3DB95C6B}"/>
              </a:ext>
            </a:extLst>
          </p:cNvPr>
          <p:cNvSpPr>
            <a:spLocks noGrp="1"/>
          </p:cNvSpPr>
          <p:nvPr>
            <p:ph type="dt" sz="half" idx="10"/>
          </p:nvPr>
        </p:nvSpPr>
        <p:spPr bwMode="white"/>
        <p:txBody>
          <a:bodyPr/>
          <a:lstStyle/>
          <a:p>
            <a:fld id="{5BCAD085-E8A6-8845-BD4E-CB4CCA059FC4}" type="datetimeFigureOut">
              <a:rPr lang="en-US" smtClean="0"/>
              <a:t>7/23/2025</a:t>
            </a:fld>
            <a:endParaRPr lang="en-US"/>
          </a:p>
        </p:txBody>
      </p:sp>
      <p:sp>
        <p:nvSpPr>
          <p:cNvPr id="11" name="Footer Placeholder 10">
            <a:extLst>
              <a:ext uri="{FF2B5EF4-FFF2-40B4-BE49-F238E27FC236}">
                <a16:creationId xmlns:a16="http://schemas.microsoft.com/office/drawing/2014/main" id="{0526A62E-F7DF-7CEE-ED9A-0CD867A6E84B}"/>
              </a:ext>
            </a:extLst>
          </p:cNvPr>
          <p:cNvSpPr>
            <a:spLocks noGrp="1"/>
          </p:cNvSpPr>
          <p:nvPr>
            <p:ph type="ftr" sz="quarter" idx="11"/>
          </p:nvPr>
        </p:nvSpPr>
        <p:spPr bwMode="white"/>
        <p:txBody>
          <a:bodyPr/>
          <a:lstStyle/>
          <a:p>
            <a:endParaRPr lang="en-US"/>
          </a:p>
        </p:txBody>
      </p:sp>
      <p:sp>
        <p:nvSpPr>
          <p:cNvPr id="12" name="Slide Number Placeholder 11">
            <a:extLst>
              <a:ext uri="{FF2B5EF4-FFF2-40B4-BE49-F238E27FC236}">
                <a16:creationId xmlns:a16="http://schemas.microsoft.com/office/drawing/2014/main" id="{7A014AE8-178B-A9BA-EAEA-F7363ADD19D1}"/>
              </a:ext>
            </a:extLst>
          </p:cNvPr>
          <p:cNvSpPr>
            <a:spLocks noGrp="1"/>
          </p:cNvSpPr>
          <p:nvPr>
            <p:ph type="sldNum" sz="quarter" idx="12"/>
          </p:nvPr>
        </p:nvSpPr>
        <p:spPr bwMode="white"/>
        <p:txBody>
          <a:bodyPr/>
          <a:lstStyle/>
          <a:p>
            <a:fld id="{C1FF6DA9-008F-8B48-92A6-B652298478BF}" type="slidenum">
              <a:rPr lang="en-US" smtClean="0"/>
              <a:t>‹#›</a:t>
            </a:fld>
            <a:endParaRPr lang="en-US"/>
          </a:p>
        </p:txBody>
      </p:sp>
      <p:cxnSp>
        <p:nvCxnSpPr>
          <p:cNvPr id="4" name="Straight Connector 3">
            <a:extLst>
              <a:ext uri="{FF2B5EF4-FFF2-40B4-BE49-F238E27FC236}">
                <a16:creationId xmlns:a16="http://schemas.microsoft.com/office/drawing/2014/main" id="{02972682-3F2E-080B-6434-DA84A8F99BEB}"/>
              </a:ext>
            </a:extLst>
          </p:cNvPr>
          <p:cNvCxnSpPr>
            <a:cxnSpLocks/>
          </p:cNvCxnSpPr>
          <p:nvPr/>
        </p:nvCxnSpPr>
        <p:spPr bwMode="white">
          <a:xfrm>
            <a:off x="424053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pic>
        <p:nvPicPr>
          <p:cNvPr id="5" name="Cognizant Logo_rgb_rev_2023" descr="Cognizant logo reversed, SVG format">
            <a:extLst>
              <a:ext uri="{FF2B5EF4-FFF2-40B4-BE49-F238E27FC236}">
                <a16:creationId xmlns:a16="http://schemas.microsoft.com/office/drawing/2014/main" id="{EC1DBD74-512D-7084-97CF-8AB4F27F93C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6" r="66"/>
          <a:stretch/>
        </p:blipFill>
        <p:spPr bwMode="ltGray">
          <a:xfrm>
            <a:off x="7943797" y="6454070"/>
            <a:ext cx="877824" cy="205448"/>
          </a:xfrm>
          <a:prstGeom prst="rect">
            <a:avLst/>
          </a:prstGeom>
        </p:spPr>
      </p:pic>
    </p:spTree>
    <p:extLst>
      <p:ext uri="{BB962C8B-B14F-4D97-AF65-F5344CB8AC3E}">
        <p14:creationId xmlns:p14="http://schemas.microsoft.com/office/powerpoint/2010/main" val="1757412920"/>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Full bleed image">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88C8F82A-3BDD-4832-FBE3-E4EA9DC8D02A}"/>
              </a:ext>
            </a:extLst>
          </p:cNvPr>
          <p:cNvSpPr>
            <a:spLocks noGrp="1"/>
          </p:cNvSpPr>
          <p:nvPr>
            <p:ph type="pic" sz="quarter" idx="10" hasCustomPrompt="1"/>
          </p:nvPr>
        </p:nvSpPr>
        <p:spPr>
          <a:xfrm>
            <a:off x="0" y="0"/>
            <a:ext cx="9144000" cy="6858000"/>
          </a:xfrm>
          <a:solidFill>
            <a:srgbClr val="ECECEB"/>
          </a:solidFill>
        </p:spPr>
        <p:txBody>
          <a:bodyPr bIns="914400" anchor="ctr">
            <a:normAutofit/>
          </a:bodyPr>
          <a:lstStyle>
            <a:lvl1pPr marL="0" indent="0" algn="ctr">
              <a:buNone/>
              <a:defRPr sz="900"/>
            </a:lvl1pPr>
          </a:lstStyle>
          <a:p>
            <a:r>
              <a:rPr lang="en-US"/>
              <a:t>Click icon, drag, or paste to add picture</a:t>
            </a:r>
          </a:p>
        </p:txBody>
      </p:sp>
      <p:sp>
        <p:nvSpPr>
          <p:cNvPr id="3" name="Title 2">
            <a:extLst>
              <a:ext uri="{FF2B5EF4-FFF2-40B4-BE49-F238E27FC236}">
                <a16:creationId xmlns:a16="http://schemas.microsoft.com/office/drawing/2014/main" id="{53B7DBAB-080F-4B67-994D-0695A8EEE08C}"/>
              </a:ext>
            </a:extLst>
          </p:cNvPr>
          <p:cNvSpPr>
            <a:spLocks noGrp="1"/>
          </p:cNvSpPr>
          <p:nvPr>
            <p:ph type="title" hasCustomPrompt="1"/>
          </p:nvPr>
        </p:nvSpPr>
        <p:spPr>
          <a:xfrm>
            <a:off x="342900" y="-309500"/>
            <a:ext cx="8458200" cy="145424"/>
          </a:xfrm>
        </p:spPr>
        <p:txBody>
          <a:bodyPr anchor="b" anchorCtr="0"/>
          <a:lstStyle>
            <a:lvl1pPr>
              <a:defRPr sz="1050"/>
            </a:lvl1pPr>
          </a:lstStyle>
          <a:p>
            <a:r>
              <a:rPr lang="en-US"/>
              <a:t>Click to add title (for accessibility purposes)</a:t>
            </a:r>
          </a:p>
        </p:txBody>
      </p:sp>
      <p:sp>
        <p:nvSpPr>
          <p:cNvPr id="4" name="Date Placeholder 3">
            <a:extLst>
              <a:ext uri="{FF2B5EF4-FFF2-40B4-BE49-F238E27FC236}">
                <a16:creationId xmlns:a16="http://schemas.microsoft.com/office/drawing/2014/main" id="{5BFB887B-6507-E9E7-6352-B825F1F0F5F9}"/>
              </a:ext>
            </a:extLst>
          </p:cNvPr>
          <p:cNvSpPr>
            <a:spLocks noGrp="1"/>
          </p:cNvSpPr>
          <p:nvPr>
            <p:ph type="dt" sz="half" idx="11"/>
          </p:nvPr>
        </p:nvSpPr>
        <p:spPr/>
        <p:txBody>
          <a:bodyPr/>
          <a:lstStyle>
            <a:lvl1pPr>
              <a:defRPr>
                <a:solidFill>
                  <a:schemeClr val="bg1"/>
                </a:solidFill>
              </a:defRPr>
            </a:lvl1pPr>
          </a:lstStyle>
          <a:p>
            <a:fld id="{5BCAD085-E8A6-8845-BD4E-CB4CCA059FC4}" type="datetimeFigureOut">
              <a:rPr lang="en-US" smtClean="0"/>
              <a:t>7/23/2025</a:t>
            </a:fld>
            <a:endParaRPr lang="en-US"/>
          </a:p>
        </p:txBody>
      </p:sp>
      <p:sp>
        <p:nvSpPr>
          <p:cNvPr id="5" name="Footer Placeholder 4">
            <a:extLst>
              <a:ext uri="{FF2B5EF4-FFF2-40B4-BE49-F238E27FC236}">
                <a16:creationId xmlns:a16="http://schemas.microsoft.com/office/drawing/2014/main" id="{6B5E64F9-7C61-C44F-A370-C65AE1081941}"/>
              </a:ext>
            </a:extLst>
          </p:cNvPr>
          <p:cNvSpPr>
            <a:spLocks noGrp="1"/>
          </p:cNvSpPr>
          <p:nvPr>
            <p:ph type="ftr" sz="quarter" idx="12"/>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ED7E8873-455E-923B-1219-1607269A283F}"/>
              </a:ext>
            </a:extLst>
          </p:cNvPr>
          <p:cNvSpPr>
            <a:spLocks noGrp="1"/>
          </p:cNvSpPr>
          <p:nvPr>
            <p:ph type="sldNum" sz="quarter" idx="13"/>
          </p:nvPr>
        </p:nvSpPr>
        <p:spPr/>
        <p:txBody>
          <a:bodyPr/>
          <a:lstStyle>
            <a:lvl1pPr>
              <a:defRPr>
                <a:solidFill>
                  <a:schemeClr val="bg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6133378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wo full bleed image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ADE4608A-2C9D-8AC0-0EE2-0A3DE403F95E}"/>
              </a:ext>
            </a:extLst>
          </p:cNvPr>
          <p:cNvSpPr>
            <a:spLocks noGrp="1"/>
          </p:cNvSpPr>
          <p:nvPr>
            <p:ph type="pic" sz="quarter" idx="10" hasCustomPrompt="1"/>
          </p:nvPr>
        </p:nvSpPr>
        <p:spPr>
          <a:xfrm>
            <a:off x="0" y="0"/>
            <a:ext cx="4560570" cy="6858000"/>
          </a:xfrm>
          <a:solidFill>
            <a:srgbClr val="ECECEB"/>
          </a:solidFill>
        </p:spPr>
        <p:txBody>
          <a:bodyPr bIns="914400" anchor="ctr">
            <a:normAutofit/>
          </a:bodyPr>
          <a:lstStyle>
            <a:lvl1pPr marL="0" indent="0" algn="ctr">
              <a:buNone/>
              <a:defRPr sz="900"/>
            </a:lvl1pPr>
          </a:lstStyle>
          <a:p>
            <a:r>
              <a:rPr lang="en-US"/>
              <a:t>Click icon, drag, or paste to add picture</a:t>
            </a:r>
          </a:p>
        </p:txBody>
      </p:sp>
      <p:sp>
        <p:nvSpPr>
          <p:cNvPr id="4" name="Picture Placeholder 6">
            <a:extLst>
              <a:ext uri="{FF2B5EF4-FFF2-40B4-BE49-F238E27FC236}">
                <a16:creationId xmlns:a16="http://schemas.microsoft.com/office/drawing/2014/main" id="{18BDCDEC-14FD-8C34-93CD-BF169FDDE985}"/>
              </a:ext>
            </a:extLst>
          </p:cNvPr>
          <p:cNvSpPr>
            <a:spLocks noGrp="1"/>
          </p:cNvSpPr>
          <p:nvPr>
            <p:ph type="pic" sz="quarter" idx="11" hasCustomPrompt="1"/>
          </p:nvPr>
        </p:nvSpPr>
        <p:spPr>
          <a:xfrm>
            <a:off x="4583430" y="0"/>
            <a:ext cx="4560570" cy="6858000"/>
          </a:xfrm>
          <a:solidFill>
            <a:srgbClr val="ECECEB"/>
          </a:solidFill>
        </p:spPr>
        <p:txBody>
          <a:bodyPr bIns="914400" anchor="ctr">
            <a:normAutofit/>
          </a:bodyPr>
          <a:lstStyle>
            <a:lvl1pPr marL="0" indent="0" algn="ctr">
              <a:buNone/>
              <a:defRPr sz="900"/>
            </a:lvl1pPr>
          </a:lstStyle>
          <a:p>
            <a:r>
              <a:rPr lang="en-US"/>
              <a:t>Click icon, drag, or paste to add picture</a:t>
            </a:r>
          </a:p>
        </p:txBody>
      </p:sp>
      <p:sp>
        <p:nvSpPr>
          <p:cNvPr id="3" name="Title 2">
            <a:extLst>
              <a:ext uri="{FF2B5EF4-FFF2-40B4-BE49-F238E27FC236}">
                <a16:creationId xmlns:a16="http://schemas.microsoft.com/office/drawing/2014/main" id="{9E428EDA-797C-145E-CD31-0E63FC891181}"/>
              </a:ext>
            </a:extLst>
          </p:cNvPr>
          <p:cNvSpPr>
            <a:spLocks noGrp="1"/>
          </p:cNvSpPr>
          <p:nvPr>
            <p:ph type="title" hasCustomPrompt="1"/>
          </p:nvPr>
        </p:nvSpPr>
        <p:spPr>
          <a:xfrm>
            <a:off x="342900" y="-309500"/>
            <a:ext cx="8458200" cy="145424"/>
          </a:xfrm>
        </p:spPr>
        <p:txBody>
          <a:bodyPr anchor="b" anchorCtr="0"/>
          <a:lstStyle>
            <a:lvl1pPr>
              <a:defRPr sz="1050"/>
            </a:lvl1pPr>
          </a:lstStyle>
          <a:p>
            <a:r>
              <a:rPr lang="en-US"/>
              <a:t>Click to add title (for accessibility purposes)</a:t>
            </a:r>
          </a:p>
        </p:txBody>
      </p:sp>
    </p:spTree>
    <p:extLst>
      <p:ext uri="{BB962C8B-B14F-4D97-AF65-F5344CB8AC3E}">
        <p14:creationId xmlns:p14="http://schemas.microsoft.com/office/powerpoint/2010/main" val="9182757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Half image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4583430" y="0"/>
            <a:ext cx="4560570" cy="6858000"/>
          </a:xfrm>
          <a:solidFill>
            <a:srgbClr val="ECECEB"/>
          </a:solidFill>
        </p:spPr>
        <p:txBody>
          <a:bodyPr bIns="914400" anchor="ctr">
            <a:normAutofit/>
          </a:bodyPr>
          <a:lstStyle>
            <a:lvl1pPr marL="0" indent="0" algn="ctr">
              <a:buNone/>
              <a:defRPr sz="900"/>
            </a:lvl1pPr>
          </a:lstStyle>
          <a:p>
            <a:r>
              <a:rPr lang="en-US"/>
              <a:t>Click icon, drag, or paste to add picture</a:t>
            </a:r>
          </a:p>
        </p:txBody>
      </p:sp>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342900" y="1524003"/>
            <a:ext cx="3489096" cy="419100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342900" y="457200"/>
            <a:ext cx="3489260" cy="276999"/>
          </a:xfrm>
        </p:spPr>
        <p:txBody>
          <a:bodyPr wrap="square" lIns="0" tIns="0" rIns="0" bIns="0" anchor="t" anchorCtr="0">
            <a:spAutoFit/>
          </a:bodyPr>
          <a:lstStyle>
            <a:lvl1pPr>
              <a:lnSpc>
                <a:spcPct val="100000"/>
              </a:lnSpc>
              <a:defRPr sz="1800" b="1">
                <a:solidFill>
                  <a:schemeClr val="tx1"/>
                </a:solidFill>
              </a:defRPr>
            </a:lvl1pPr>
          </a:lstStyle>
          <a:p>
            <a:r>
              <a:rPr lang="en-US"/>
              <a:t>Click to edit Master title style</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5BCAD085-E8A6-8845-BD4E-CB4CCA059FC4}" type="datetimeFigureOut">
              <a:rPr lang="en-US" smtClean="0"/>
              <a:t>7/23/2025</a:t>
            </a:fld>
            <a:endParaRPr lang="en-US"/>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endParaRPr lang="en-US"/>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832270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Half image - dark">
    <p:bg>
      <p:bgRef idx="1001">
        <a:schemeClr val="bg1"/>
      </p:bgRef>
    </p:bg>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342900" y="1524003"/>
            <a:ext cx="3489096" cy="419100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342900" y="457200"/>
            <a:ext cx="3489260" cy="276999"/>
          </a:xfrm>
        </p:spPr>
        <p:txBody>
          <a:bodyPr wrap="square" lIns="0" tIns="0" rIns="0" bIns="0" anchor="t" anchorCtr="0">
            <a:spAutoFit/>
          </a:bodyPr>
          <a:lstStyle>
            <a:lvl1pPr>
              <a:lnSpc>
                <a:spcPct val="100000"/>
              </a:lnSpc>
              <a:defRPr sz="1800" b="1">
                <a:solidFill>
                  <a:schemeClr val="tx1"/>
                </a:solidFill>
              </a:defRPr>
            </a:lvl1pPr>
          </a:lstStyle>
          <a:p>
            <a:r>
              <a:rPr lang="en-US"/>
              <a:t>Click to edit Master title style</a:t>
            </a:r>
          </a:p>
        </p:txBody>
      </p:sp>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4583430" y="0"/>
            <a:ext cx="4560570" cy="6858000"/>
          </a:xfrm>
          <a:solidFill>
            <a:srgbClr val="ECECEB"/>
          </a:solidFill>
        </p:spPr>
        <p:txBody>
          <a:bodyPr bIns="914400" anchor="ctr">
            <a:normAutofit/>
          </a:bodyPr>
          <a:lstStyle>
            <a:lvl1pPr marL="0" indent="0" algn="ctr">
              <a:buNone/>
              <a:defRPr sz="900">
                <a:solidFill>
                  <a:schemeClr val="bg1"/>
                </a:solidFill>
              </a:defRPr>
            </a:lvl1pPr>
          </a:lstStyle>
          <a:p>
            <a:r>
              <a:rPr lang="en-US"/>
              <a:t>Click icon, drag, or paste to add picture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p>
            <a:fld id="{5BCAD085-E8A6-8845-BD4E-CB4CCA059FC4}" type="datetimeFigureOut">
              <a:rPr lang="en-US" smtClean="0"/>
              <a:t>7/23/2025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p>
            <a:endParaRPr lang="en-US"/>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37905540"/>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Half image big statement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4583430" y="0"/>
            <a:ext cx="4560570" cy="6858000"/>
          </a:xfrm>
          <a:solidFill>
            <a:srgbClr val="ECECEB"/>
          </a:solidFill>
        </p:spPr>
        <p:txBody>
          <a:bodyPr bIns="914400" anchor="ctr">
            <a:normAutofit/>
          </a:bodyPr>
          <a:lstStyle>
            <a:lvl1pPr marL="0" indent="0" algn="ctr">
              <a:buNone/>
              <a:defRPr sz="900"/>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342900" y="2997343"/>
            <a:ext cx="3489260" cy="863313"/>
          </a:xfrm>
        </p:spPr>
        <p:txBody>
          <a:bodyPr wrap="square" lIns="0" tIns="0" rIns="0" bIns="0" anchor="ctr" anchorCtr="0">
            <a:spAutoFit/>
          </a:bodyPr>
          <a:lstStyle>
            <a:lvl1pPr>
              <a:lnSpc>
                <a:spcPct val="85000"/>
              </a:lnSpc>
              <a:defRPr sz="3300" b="1">
                <a:solidFill>
                  <a:schemeClr val="tx1"/>
                </a:solidFill>
              </a:defRPr>
            </a:lvl1pPr>
          </a:lstStyle>
          <a:p>
            <a:r>
              <a:rPr lang="en-US"/>
              <a:t>Click to add </a:t>
            </a:r>
            <a:br>
              <a:rPr lang="en-US"/>
            </a:br>
            <a:r>
              <a:rPr lang="en-US"/>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5BCAD085-E8A6-8845-BD4E-CB4CCA059FC4}" type="datetimeFigureOut">
              <a:rPr lang="en-US" smtClean="0"/>
              <a:t>7/23/2025</a:t>
            </a:fld>
            <a:endParaRPr lang="en-US"/>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endParaRPr lang="en-US"/>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51715668"/>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Half image big statement - dark">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4583430" y="0"/>
            <a:ext cx="4560570" cy="6858000"/>
          </a:xfrm>
          <a:solidFill>
            <a:srgbClr val="ECECEB"/>
          </a:solidFill>
        </p:spPr>
        <p:txBody>
          <a:bodyPr bIns="914400" anchor="ctr">
            <a:normAutofit/>
          </a:bodyPr>
          <a:lstStyle>
            <a:lvl1pPr marL="0" indent="0" algn="ctr">
              <a:buNone/>
              <a:defRPr sz="900">
                <a:solidFill>
                  <a:schemeClr val="bg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342900" y="2997343"/>
            <a:ext cx="3489260" cy="863313"/>
          </a:xfrm>
        </p:spPr>
        <p:txBody>
          <a:bodyPr wrap="square" lIns="0" tIns="0" rIns="0" bIns="0" anchor="ctr" anchorCtr="0">
            <a:spAutoFit/>
          </a:bodyPr>
          <a:lstStyle>
            <a:lvl1pPr>
              <a:lnSpc>
                <a:spcPct val="85000"/>
              </a:lnSpc>
              <a:defRPr sz="3300" b="1">
                <a:solidFill>
                  <a:schemeClr val="tx1"/>
                </a:solidFill>
              </a:defRPr>
            </a:lvl1pPr>
          </a:lstStyle>
          <a:p>
            <a:r>
              <a:rPr lang="en-US"/>
              <a:t>Click to add </a:t>
            </a:r>
            <a:br>
              <a:rPr lang="en-US"/>
            </a:br>
            <a:r>
              <a:rPr lang="en-US"/>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5BCAD085-E8A6-8845-BD4E-CB4CCA059FC4}" type="datetimeFigureOut">
              <a:rPr lang="en-US" smtClean="0"/>
              <a:t>7/23/2025</a:t>
            </a:fld>
            <a:endParaRPr lang="en-US"/>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endParaRPr lang="en-US"/>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87277401"/>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Bio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3909060" cy="6858000"/>
          </a:xfrm>
          <a:solidFill>
            <a:srgbClr val="ECECEB"/>
          </a:solidFill>
        </p:spPr>
        <p:txBody>
          <a:bodyPr bIns="914400" anchor="ctr">
            <a:normAutofit/>
          </a:bodyPr>
          <a:lstStyle>
            <a:lvl1pPr marL="0" indent="0" algn="ctr">
              <a:buNone/>
              <a:defRPr sz="900">
                <a:solidFill>
                  <a:schemeClr val="bg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0" y="457200"/>
            <a:ext cx="3909877" cy="276999"/>
          </a:xfrm>
        </p:spPr>
        <p:txBody>
          <a:bodyPr wrap="square" lIns="0" tIns="0" rIns="0" bIns="0" anchor="t" anchorCtr="0">
            <a:spAutoFit/>
          </a:bodyPr>
          <a:lstStyle>
            <a:lvl1pPr>
              <a:lnSpc>
                <a:spcPct val="100000"/>
              </a:lnSpc>
              <a:defRPr sz="18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5BCAD085-E8A6-8845-BD4E-CB4CCA059FC4}" type="datetimeFigureOut">
              <a:rPr lang="en-US" smtClean="0"/>
              <a:t>7/23/2025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endParaRPr lang="en-US"/>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C1FF6DA9-008F-8B48-92A6-B652298478BF}" type="slidenum">
              <a:rPr lang="en-US" smtClean="0"/>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572085" y="1000124"/>
            <a:ext cx="3909059" cy="184666"/>
          </a:xfrm>
        </p:spPr>
        <p:txBody>
          <a:bodyPr wrap="square">
            <a:spAutoFit/>
          </a:bodyPr>
          <a:lstStyle>
            <a:lvl1pPr marL="0" indent="0">
              <a:lnSpc>
                <a:spcPct val="100000"/>
              </a:lnSpc>
              <a:buNone/>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bwMode="white">
          <a:xfrm>
            <a:off x="4572085" y="1645920"/>
            <a:ext cx="3909059" cy="4754880"/>
          </a:xfrm>
        </p:spPr>
        <p:txBody>
          <a:bodyPr/>
          <a:lstStyle>
            <a:lvl1pPr marL="0" indent="0">
              <a:spcBef>
                <a:spcPts val="900"/>
              </a:spcBef>
              <a:buNone/>
              <a:defRPr sz="1050"/>
            </a:lvl1pPr>
            <a:lvl2pPr>
              <a:spcBef>
                <a:spcPts val="900"/>
              </a:spcBef>
              <a:defRPr sz="900"/>
            </a:lvl2pPr>
            <a:lvl3pPr>
              <a:spcBef>
                <a:spcPts val="900"/>
              </a:spcBef>
              <a:defRPr sz="825"/>
            </a:lvl3pPr>
            <a:lvl4pPr>
              <a:spcBef>
                <a:spcPts val="900"/>
              </a:spcBef>
              <a:defRPr sz="825"/>
            </a:lvl4pPr>
            <a:lvl5pPr>
              <a:spcBef>
                <a:spcPts val="900"/>
              </a:spcBef>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Cognizant Logo_rgb_rev_2023" descr="Cognizant logo reversed, SVG format">
            <a:extLst>
              <a:ext uri="{FF2B5EF4-FFF2-40B4-BE49-F238E27FC236}">
                <a16:creationId xmlns:a16="http://schemas.microsoft.com/office/drawing/2014/main" id="{2B4BD740-217D-D8B8-0418-4E6D1550639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6" r="66"/>
          <a:stretch/>
        </p:blipFill>
        <p:spPr bwMode="ltGray">
          <a:xfrm>
            <a:off x="7943797" y="6454070"/>
            <a:ext cx="877824" cy="205448"/>
          </a:xfrm>
          <a:prstGeom prst="rect">
            <a:avLst/>
          </a:prstGeom>
        </p:spPr>
      </p:pic>
    </p:spTree>
    <p:extLst>
      <p:ext uri="{BB962C8B-B14F-4D97-AF65-F5344CB8AC3E}">
        <p14:creationId xmlns:p14="http://schemas.microsoft.com/office/powerpoint/2010/main" val="818875976"/>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io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3909060" cy="6858000"/>
          </a:xfrm>
          <a:solidFill>
            <a:srgbClr val="ECECEB"/>
          </a:solidFill>
        </p:spPr>
        <p:txBody>
          <a:bodyPr bIns="914400" anchor="ctr">
            <a:normAutofit/>
          </a:bodyPr>
          <a:lstStyle>
            <a:lvl1pPr marL="0" indent="0" algn="ctr">
              <a:buNone/>
              <a:defRPr sz="900">
                <a:solidFill>
                  <a:schemeClr val="tx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0" y="457200"/>
            <a:ext cx="3909877" cy="276999"/>
          </a:xfrm>
        </p:spPr>
        <p:txBody>
          <a:bodyPr wrap="square" lIns="0" tIns="0" rIns="0" bIns="0" anchor="t" anchorCtr="0">
            <a:spAutoFit/>
          </a:bodyPr>
          <a:lstStyle>
            <a:lvl1pPr>
              <a:lnSpc>
                <a:spcPct val="100000"/>
              </a:lnSpc>
              <a:defRPr sz="18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5BCAD085-E8A6-8845-BD4E-CB4CCA059FC4}" type="datetimeFigureOut">
              <a:rPr lang="en-US" smtClean="0"/>
              <a:t>7/23/2025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endParaRPr lang="en-US"/>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C1FF6DA9-008F-8B48-92A6-B652298478BF}" type="slidenum">
              <a:rPr lang="en-US" smtClean="0"/>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572085" y="1000124"/>
            <a:ext cx="3909059" cy="184666"/>
          </a:xfrm>
        </p:spPr>
        <p:txBody>
          <a:bodyPr wrap="square">
            <a:spAutoFit/>
          </a:bodyPr>
          <a:lstStyle>
            <a:lvl1pPr marL="0" indent="0">
              <a:lnSpc>
                <a:spcPct val="100000"/>
              </a:lnSpc>
              <a:buNone/>
              <a:defRPr>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4572085" y="1645920"/>
            <a:ext cx="3909059" cy="4754880"/>
          </a:xfrm>
        </p:spPr>
        <p:txBody>
          <a:bodyPr/>
          <a:lstStyle>
            <a:lvl1pPr marL="0" indent="0">
              <a:spcBef>
                <a:spcPts val="900"/>
              </a:spcBef>
              <a:buNone/>
              <a:defRPr sz="1050"/>
            </a:lvl1pPr>
            <a:lvl2pPr>
              <a:spcBef>
                <a:spcPts val="900"/>
              </a:spcBef>
              <a:defRPr sz="900"/>
            </a:lvl2pPr>
            <a:lvl3pPr>
              <a:spcBef>
                <a:spcPts val="900"/>
              </a:spcBef>
              <a:defRPr sz="825"/>
            </a:lvl3pPr>
            <a:lvl4pPr>
              <a:spcBef>
                <a:spcPts val="900"/>
              </a:spcBef>
              <a:defRPr sz="825"/>
            </a:lvl4pPr>
            <a:lvl5pPr>
              <a:spcBef>
                <a:spcPts val="900"/>
              </a:spcBef>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6892334"/>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Team introduction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062461" y="2438400"/>
            <a:ext cx="1371600" cy="1828800"/>
          </a:xfrm>
          <a:solidFill>
            <a:srgbClr val="ECECEB"/>
          </a:solidFill>
        </p:spPr>
        <p:txBody>
          <a:bodyPr bIns="914400" anchor="ctr">
            <a:normAutofit/>
          </a:bodyPr>
          <a:lstStyle>
            <a:lvl1pPr marL="0" indent="0" algn="ctr">
              <a:buNone/>
              <a:defRPr sz="825">
                <a:solidFill>
                  <a:schemeClr val="bg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342900" y="457201"/>
            <a:ext cx="8458200" cy="276999"/>
          </a:xfrm>
        </p:spPr>
        <p:txBody>
          <a:bodyPr wrap="square" lIns="0" tIns="0" rIns="0" bIns="0" anchor="t" anchorCtr="0">
            <a:spAutoFit/>
          </a:bodyPr>
          <a:lstStyle>
            <a:lvl1pPr>
              <a:lnSpc>
                <a:spcPct val="100000"/>
              </a:lnSpc>
              <a:defRPr sz="18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5BCAD085-E8A6-8845-BD4E-CB4CCA059FC4}" type="datetimeFigureOut">
              <a:rPr lang="en-US" smtClean="0"/>
              <a:t>7/23/2025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endParaRPr lang="en-US"/>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C1FF6DA9-008F-8B48-92A6-B652298478BF}" type="slidenum">
              <a:rPr lang="en-US" smtClean="0"/>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1078231" y="4437091"/>
            <a:ext cx="1371600" cy="140488"/>
          </a:xfrm>
        </p:spPr>
        <p:txBody>
          <a:bodyPr wrap="square">
            <a:spAutoFit/>
          </a:bodyPr>
          <a:lstStyle>
            <a:lvl1pPr marL="0" indent="0">
              <a:buNone/>
              <a:defRPr sz="9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1078229" y="4760215"/>
            <a:ext cx="1371600" cy="244106"/>
          </a:xfrm>
        </p:spPr>
        <p:txBody>
          <a:bodyPr wrap="square">
            <a:spAutoFit/>
          </a:bodyPr>
          <a:lstStyle>
            <a:lvl1pPr marL="0" indent="0">
              <a:spcBef>
                <a:spcPts val="450"/>
              </a:spcBef>
              <a:buNone/>
              <a:defRPr sz="750"/>
            </a:lvl1pPr>
            <a:lvl2pPr marL="154400" indent="0">
              <a:spcBef>
                <a:spcPts val="900"/>
              </a:spcBef>
              <a:buNone/>
              <a:defRPr sz="900"/>
            </a:lvl2pPr>
            <a:lvl3pPr>
              <a:spcBef>
                <a:spcPts val="900"/>
              </a:spcBef>
              <a:defRPr sz="825"/>
            </a:lvl3pPr>
            <a:lvl4pPr>
              <a:spcBef>
                <a:spcPts val="900"/>
              </a:spcBef>
              <a:defRPr sz="825"/>
            </a:lvl4pPr>
            <a:lvl5pPr>
              <a:spcBef>
                <a:spcPts val="900"/>
              </a:spcBef>
              <a:defRPr sz="825"/>
            </a:lvl5pPr>
          </a:lstStyle>
          <a:p>
            <a:pPr lvl="0"/>
            <a:r>
              <a:rPr lang="en-US"/>
              <a:t>Role</a:t>
            </a:r>
            <a:br>
              <a:rPr lang="en-US"/>
            </a:br>
            <a:r>
              <a:rPr lang="en-US"/>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a:xfrm>
            <a:off x="2944954" y="2438400"/>
            <a:ext cx="1371600" cy="1828800"/>
          </a:xfrm>
          <a:solidFill>
            <a:srgbClr val="ECECEB"/>
          </a:solidFill>
        </p:spPr>
        <p:txBody>
          <a:bodyPr bIns="914400" anchor="ctr">
            <a:normAutofit/>
          </a:bodyPr>
          <a:lstStyle>
            <a:lvl1pPr marL="0" indent="0" algn="ctr">
              <a:buNone/>
              <a:defRPr sz="825">
                <a:solidFill>
                  <a:schemeClr val="bg1"/>
                </a:solidFill>
              </a:defRPr>
            </a:lvl1pPr>
          </a:lstStyle>
          <a:p>
            <a:r>
              <a:rPr lang="en-US"/>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bwMode="white">
          <a:xfrm>
            <a:off x="2944954" y="4437091"/>
            <a:ext cx="1371600" cy="140488"/>
          </a:xfrm>
        </p:spPr>
        <p:txBody>
          <a:bodyPr wrap="square">
            <a:spAutoFit/>
          </a:bodyPr>
          <a:lstStyle>
            <a:lvl1pPr marL="0" indent="0">
              <a:buNone/>
              <a:defRPr sz="9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a:xfrm>
            <a:off x="4827447" y="2438400"/>
            <a:ext cx="1371600" cy="1828800"/>
          </a:xfrm>
          <a:solidFill>
            <a:srgbClr val="ECECEB"/>
          </a:solidFill>
        </p:spPr>
        <p:txBody>
          <a:bodyPr bIns="914400" anchor="ctr">
            <a:normAutofit/>
          </a:bodyPr>
          <a:lstStyle>
            <a:lvl1pPr marL="0" indent="0" algn="ctr">
              <a:buNone/>
              <a:defRPr sz="825">
                <a:solidFill>
                  <a:schemeClr val="bg1"/>
                </a:solidFill>
              </a:defRPr>
            </a:lvl1pPr>
          </a:lstStyle>
          <a:p>
            <a:r>
              <a:rPr lang="en-US"/>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bwMode="white">
          <a:xfrm>
            <a:off x="4827447" y="4437091"/>
            <a:ext cx="1371600" cy="140488"/>
          </a:xfrm>
        </p:spPr>
        <p:txBody>
          <a:bodyPr wrap="square">
            <a:spAutoFit/>
          </a:bodyPr>
          <a:lstStyle>
            <a:lvl1pPr marL="0" indent="0">
              <a:buNone/>
              <a:defRPr sz="9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a:xfrm>
            <a:off x="6709940" y="2438400"/>
            <a:ext cx="1371600" cy="1828800"/>
          </a:xfrm>
          <a:solidFill>
            <a:srgbClr val="ECECEB"/>
          </a:solidFill>
        </p:spPr>
        <p:txBody>
          <a:bodyPr bIns="914400" anchor="ctr">
            <a:normAutofit/>
          </a:bodyPr>
          <a:lstStyle>
            <a:lvl1pPr marL="0" indent="0" algn="ctr">
              <a:buNone/>
              <a:defRPr sz="825">
                <a:solidFill>
                  <a:schemeClr val="bg1"/>
                </a:solidFill>
              </a:defRPr>
            </a:lvl1pPr>
          </a:lstStyle>
          <a:p>
            <a:r>
              <a:rPr lang="en-US"/>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bwMode="white">
          <a:xfrm>
            <a:off x="6709940" y="4437091"/>
            <a:ext cx="1371600" cy="140488"/>
          </a:xfrm>
        </p:spPr>
        <p:txBody>
          <a:bodyPr wrap="square">
            <a:spAutoFit/>
          </a:bodyPr>
          <a:lstStyle>
            <a:lvl1pPr marL="0" indent="0">
              <a:buNone/>
              <a:defRPr sz="9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bwMode="white">
          <a:xfrm>
            <a:off x="2944954" y="4760215"/>
            <a:ext cx="1371600" cy="244106"/>
          </a:xfrm>
        </p:spPr>
        <p:txBody>
          <a:bodyPr wrap="square">
            <a:spAutoFit/>
          </a:bodyPr>
          <a:lstStyle>
            <a:lvl1pPr marL="0" indent="0">
              <a:spcBef>
                <a:spcPts val="450"/>
              </a:spcBef>
              <a:buNone/>
              <a:defRPr sz="750"/>
            </a:lvl1pPr>
            <a:lvl2pPr marL="154400" indent="0">
              <a:spcBef>
                <a:spcPts val="900"/>
              </a:spcBef>
              <a:buNone/>
              <a:defRPr sz="900"/>
            </a:lvl2pPr>
            <a:lvl3pPr>
              <a:spcBef>
                <a:spcPts val="900"/>
              </a:spcBef>
              <a:defRPr sz="825"/>
            </a:lvl3pPr>
            <a:lvl4pPr>
              <a:spcBef>
                <a:spcPts val="900"/>
              </a:spcBef>
              <a:defRPr sz="825"/>
            </a:lvl4pPr>
            <a:lvl5pPr>
              <a:spcBef>
                <a:spcPts val="900"/>
              </a:spcBef>
              <a:defRPr sz="825"/>
            </a:lvl5pPr>
          </a:lstStyle>
          <a:p>
            <a:pPr lvl="0"/>
            <a:r>
              <a:rPr lang="en-US"/>
              <a:t>Role</a:t>
            </a:r>
            <a:br>
              <a:rPr lang="en-US"/>
            </a:br>
            <a:r>
              <a:rPr lang="en-US"/>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bwMode="white">
          <a:xfrm>
            <a:off x="4827447" y="4760215"/>
            <a:ext cx="1371600" cy="244106"/>
          </a:xfrm>
        </p:spPr>
        <p:txBody>
          <a:bodyPr wrap="square">
            <a:spAutoFit/>
          </a:bodyPr>
          <a:lstStyle>
            <a:lvl1pPr marL="0" indent="0">
              <a:spcBef>
                <a:spcPts val="450"/>
              </a:spcBef>
              <a:buNone/>
              <a:defRPr sz="750"/>
            </a:lvl1pPr>
            <a:lvl2pPr marL="154400" indent="0">
              <a:spcBef>
                <a:spcPts val="900"/>
              </a:spcBef>
              <a:buNone/>
              <a:defRPr sz="900"/>
            </a:lvl2pPr>
            <a:lvl3pPr>
              <a:spcBef>
                <a:spcPts val="900"/>
              </a:spcBef>
              <a:defRPr sz="825"/>
            </a:lvl3pPr>
            <a:lvl4pPr>
              <a:spcBef>
                <a:spcPts val="900"/>
              </a:spcBef>
              <a:defRPr sz="825"/>
            </a:lvl4pPr>
            <a:lvl5pPr>
              <a:spcBef>
                <a:spcPts val="900"/>
              </a:spcBef>
              <a:defRPr sz="825"/>
            </a:lvl5pPr>
          </a:lstStyle>
          <a:p>
            <a:pPr lvl="0"/>
            <a:r>
              <a:rPr lang="en-US"/>
              <a:t>Role</a:t>
            </a:r>
            <a:br>
              <a:rPr lang="en-US"/>
            </a:br>
            <a:r>
              <a:rPr lang="en-US"/>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bwMode="white">
          <a:xfrm>
            <a:off x="6709940" y="4760215"/>
            <a:ext cx="1371600" cy="244106"/>
          </a:xfrm>
        </p:spPr>
        <p:txBody>
          <a:bodyPr wrap="square">
            <a:spAutoFit/>
          </a:bodyPr>
          <a:lstStyle>
            <a:lvl1pPr marL="0" indent="0">
              <a:spcBef>
                <a:spcPts val="450"/>
              </a:spcBef>
              <a:buNone/>
              <a:defRPr sz="750"/>
            </a:lvl1pPr>
            <a:lvl2pPr marL="154400" indent="0">
              <a:spcBef>
                <a:spcPts val="900"/>
              </a:spcBef>
              <a:buNone/>
              <a:defRPr sz="900"/>
            </a:lvl2pPr>
            <a:lvl3pPr>
              <a:spcBef>
                <a:spcPts val="900"/>
              </a:spcBef>
              <a:defRPr sz="825"/>
            </a:lvl3pPr>
            <a:lvl4pPr>
              <a:spcBef>
                <a:spcPts val="900"/>
              </a:spcBef>
              <a:defRPr sz="825"/>
            </a:lvl4pPr>
            <a:lvl5pPr>
              <a:spcBef>
                <a:spcPts val="900"/>
              </a:spcBef>
              <a:defRPr sz="825"/>
            </a:lvl5pPr>
          </a:lstStyle>
          <a:p>
            <a:pPr lvl="0"/>
            <a:r>
              <a:rPr lang="en-US"/>
              <a:t>Role</a:t>
            </a:r>
            <a:br>
              <a:rPr lang="en-US"/>
            </a:br>
            <a:r>
              <a:rPr lang="en-US"/>
              <a:t>Company</a:t>
            </a:r>
          </a:p>
        </p:txBody>
      </p:sp>
      <p:pic>
        <p:nvPicPr>
          <p:cNvPr id="3" name="Cognizant Logo_rgb_rev_2023" descr="Cognizant logo reversed, SVG format">
            <a:extLst>
              <a:ext uri="{FF2B5EF4-FFF2-40B4-BE49-F238E27FC236}">
                <a16:creationId xmlns:a16="http://schemas.microsoft.com/office/drawing/2014/main" id="{289D256D-EB50-B40B-6594-8D04791EFFC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6" r="66"/>
          <a:stretch/>
        </p:blipFill>
        <p:spPr bwMode="ltGray">
          <a:xfrm>
            <a:off x="7943797" y="6454070"/>
            <a:ext cx="877824" cy="205448"/>
          </a:xfrm>
          <a:prstGeom prst="rect">
            <a:avLst/>
          </a:prstGeom>
        </p:spPr>
      </p:pic>
    </p:spTree>
    <p:extLst>
      <p:ext uri="{BB962C8B-B14F-4D97-AF65-F5344CB8AC3E}">
        <p14:creationId xmlns:p14="http://schemas.microsoft.com/office/powerpoint/2010/main" val="114812263"/>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Bio alt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062460" y="1619814"/>
            <a:ext cx="2099840" cy="2799786"/>
          </a:xfrm>
          <a:solidFill>
            <a:srgbClr val="ECECEB"/>
          </a:solidFill>
        </p:spPr>
        <p:txBody>
          <a:bodyPr bIns="914400" anchor="ctr">
            <a:normAutofit/>
          </a:bodyPr>
          <a:lstStyle>
            <a:lvl1pPr marL="0" indent="0" algn="ctr">
              <a:buNone/>
              <a:defRPr sz="825">
                <a:solidFill>
                  <a:schemeClr val="bg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342900" y="457201"/>
            <a:ext cx="8458200" cy="276999"/>
          </a:xfrm>
        </p:spPr>
        <p:txBody>
          <a:bodyPr wrap="square" lIns="0" tIns="0" rIns="0" bIns="0" anchor="t" anchorCtr="0">
            <a:spAutoFit/>
          </a:bodyPr>
          <a:lstStyle>
            <a:lvl1pPr>
              <a:lnSpc>
                <a:spcPct val="100000"/>
              </a:lnSpc>
              <a:defRPr sz="18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5BCAD085-E8A6-8845-BD4E-CB4CCA059FC4}" type="datetimeFigureOut">
              <a:rPr lang="en-US" smtClean="0"/>
              <a:t>7/23/2025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endParaRPr lang="en-US"/>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C1FF6DA9-008F-8B48-92A6-B652298478BF}" type="slidenum">
              <a:rPr lang="en-US" smtClean="0"/>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3630448" y="3450611"/>
            <a:ext cx="3760952" cy="187424"/>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3630447" y="3088048"/>
            <a:ext cx="5170653" cy="163956"/>
          </a:xfrm>
        </p:spPr>
        <p:txBody>
          <a:bodyPr wrap="square" anchor="b">
            <a:spAutoFit/>
          </a:bodyPr>
          <a:lstStyle>
            <a:lvl1pPr marL="0" indent="0">
              <a:spcBef>
                <a:spcPts val="450"/>
              </a:spcBef>
              <a:buNone/>
              <a:defRPr sz="1050"/>
            </a:lvl1pPr>
            <a:lvl2pPr marL="154400" indent="0">
              <a:spcBef>
                <a:spcPts val="900"/>
              </a:spcBef>
              <a:buNone/>
              <a:defRPr sz="900"/>
            </a:lvl2pPr>
            <a:lvl3pPr>
              <a:spcBef>
                <a:spcPts val="900"/>
              </a:spcBef>
              <a:defRPr sz="825"/>
            </a:lvl3pPr>
            <a:lvl4pPr>
              <a:spcBef>
                <a:spcPts val="900"/>
              </a:spcBef>
              <a:defRPr sz="825"/>
            </a:lvl4pPr>
            <a:lvl5pPr>
              <a:spcBef>
                <a:spcPts val="900"/>
              </a:spcBef>
              <a:defRPr sz="825"/>
            </a:lvl5pPr>
          </a:lstStyle>
          <a:p>
            <a:pPr lvl="0"/>
            <a:r>
              <a:rPr lang="en-US"/>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bwMode="white">
          <a:xfrm>
            <a:off x="3630448" y="3868551"/>
            <a:ext cx="3760949" cy="138499"/>
          </a:xfrm>
        </p:spPr>
        <p:txBody>
          <a:bodyPr wrap="square">
            <a:spAutoFit/>
          </a:bodyPr>
          <a:lstStyle>
            <a:lvl1pPr marL="0" indent="0">
              <a:lnSpc>
                <a:spcPct val="100000"/>
              </a:lnSpc>
              <a:buNone/>
              <a:defRPr sz="9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Title here</a:t>
            </a:r>
          </a:p>
        </p:txBody>
      </p:sp>
      <p:pic>
        <p:nvPicPr>
          <p:cNvPr id="2" name="Cognizant Logo_rgb_rev_2023" descr="Cognizant logo reversed, SVG format">
            <a:extLst>
              <a:ext uri="{FF2B5EF4-FFF2-40B4-BE49-F238E27FC236}">
                <a16:creationId xmlns:a16="http://schemas.microsoft.com/office/drawing/2014/main" id="{BECD7034-456B-359A-4008-D8F48DBDB2E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6" r="66"/>
          <a:stretch/>
        </p:blipFill>
        <p:spPr bwMode="ltGray">
          <a:xfrm>
            <a:off x="7943797" y="6454070"/>
            <a:ext cx="877824" cy="205448"/>
          </a:xfrm>
          <a:prstGeom prst="rect">
            <a:avLst/>
          </a:prstGeom>
        </p:spPr>
      </p:pic>
    </p:spTree>
    <p:extLst>
      <p:ext uri="{BB962C8B-B14F-4D97-AF65-F5344CB8AC3E}">
        <p14:creationId xmlns:p14="http://schemas.microsoft.com/office/powerpoint/2010/main" val="47881939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76650" y="-16933"/>
            <a:ext cx="548084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hasCustomPrompt="1"/>
          </p:nvPr>
        </p:nvSpPr>
        <p:spPr>
          <a:xfrm>
            <a:off x="754380" y="2933002"/>
            <a:ext cx="5227320" cy="1107996"/>
          </a:xfrm>
        </p:spPr>
        <p:txBody>
          <a:bodyPr wrap="square" anchor="b" anchorCtr="0">
            <a:spAutoFit/>
          </a:bodyPr>
          <a:lstStyle>
            <a:lvl1pPr algn="l">
              <a:lnSpc>
                <a:spcPct val="80000"/>
              </a:lnSpc>
              <a:defRPr sz="4500" b="1">
                <a:solidFill>
                  <a:schemeClr val="tx1"/>
                </a:solidFill>
              </a:defRPr>
            </a:lvl1pPr>
          </a:lstStyle>
          <a:p>
            <a:r>
              <a:rPr lang="en-US"/>
              <a:t>Click to add thank you Arial 60pt bold</a:t>
            </a:r>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hasCustomPrompt="1"/>
          </p:nvPr>
        </p:nvSpPr>
        <p:spPr>
          <a:xfrm>
            <a:off x="754380" y="4187952"/>
            <a:ext cx="5227319" cy="553998"/>
          </a:xfrm>
          <a:prstGeom prst="rect">
            <a:avLst/>
          </a:prstGeom>
        </p:spPr>
        <p:txBody>
          <a:bodyPr wrap="square">
            <a:spAutoFit/>
          </a:bodyPr>
          <a:lstStyle>
            <a:lvl1pPr marL="0" indent="0">
              <a:lnSpc>
                <a:spcPct val="100000"/>
              </a:lnSpc>
              <a:buNone/>
              <a:defRPr sz="1800"/>
            </a:lvl1pPr>
          </a:lstStyle>
          <a:p>
            <a:r>
              <a:rPr lang="en-US"/>
              <a:t>Presenter’s name will go here</a:t>
            </a:r>
            <a:br>
              <a:rPr lang="en-US"/>
            </a:br>
            <a:r>
              <a:rPr lang="en-US"/>
              <a:t>Contact information will go here</a:t>
            </a:r>
          </a:p>
        </p:txBody>
      </p:sp>
      <p:pic>
        <p:nvPicPr>
          <p:cNvPr id="4" name="Cognizant Logo_rgb_pos_2023">
            <a:extLst>
              <a:ext uri="{FF2B5EF4-FFF2-40B4-BE49-F238E27FC236}">
                <a16:creationId xmlns:a16="http://schemas.microsoft.com/office/drawing/2014/main" id="{933CBE7C-62A0-B842-444A-9CB149FE47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356" y="536757"/>
            <a:ext cx="1328369" cy="310896"/>
          </a:xfrm>
          <a:prstGeom prst="rect">
            <a:avLst/>
          </a:prstGeom>
        </p:spPr>
      </p:pic>
      <p:sp>
        <p:nvSpPr>
          <p:cNvPr id="8" name="Date Placeholder 7">
            <a:extLst>
              <a:ext uri="{FF2B5EF4-FFF2-40B4-BE49-F238E27FC236}">
                <a16:creationId xmlns:a16="http://schemas.microsoft.com/office/drawing/2014/main" id="{63AB218E-6446-9119-F020-EA0226D5EA00}"/>
              </a:ext>
            </a:extLst>
          </p:cNvPr>
          <p:cNvSpPr>
            <a:spLocks noGrp="1"/>
          </p:cNvSpPr>
          <p:nvPr>
            <p:ph type="dt" sz="half" idx="14"/>
          </p:nvPr>
        </p:nvSpPr>
        <p:spPr/>
        <p:txBody>
          <a:bodyPr/>
          <a:lstStyle/>
          <a:p>
            <a:fld id="{5BCAD085-E8A6-8845-BD4E-CB4CCA059FC4}" type="datetimeFigureOut">
              <a:rPr lang="en-US" smtClean="0"/>
              <a:t>7/23/2025</a:t>
            </a:fld>
            <a:endParaRPr lang="en-US"/>
          </a:p>
        </p:txBody>
      </p:sp>
      <p:sp>
        <p:nvSpPr>
          <p:cNvPr id="10" name="Footer Placeholder 9">
            <a:extLst>
              <a:ext uri="{FF2B5EF4-FFF2-40B4-BE49-F238E27FC236}">
                <a16:creationId xmlns:a16="http://schemas.microsoft.com/office/drawing/2014/main" id="{6A69099E-58E8-F0C3-D6AC-8BF8CA47CAAD}"/>
              </a:ext>
            </a:extLst>
          </p:cNvPr>
          <p:cNvSpPr>
            <a:spLocks noGrp="1"/>
          </p:cNvSpPr>
          <p:nvPr>
            <p:ph type="ftr" sz="quarter" idx="15"/>
          </p:nvPr>
        </p:nvSpPr>
        <p:spPr>
          <a:xfrm>
            <a:off x="754380" y="6400800"/>
            <a:ext cx="1028700" cy="228600"/>
          </a:xfrm>
        </p:spPr>
        <p:txBody>
          <a:bodyPr/>
          <a:lstStyle/>
          <a:p>
            <a:endParaRPr lang="en-US"/>
          </a:p>
        </p:txBody>
      </p:sp>
      <p:sp>
        <p:nvSpPr>
          <p:cNvPr id="12" name="Slide Number Placeholder 11">
            <a:extLst>
              <a:ext uri="{FF2B5EF4-FFF2-40B4-BE49-F238E27FC236}">
                <a16:creationId xmlns:a16="http://schemas.microsoft.com/office/drawing/2014/main" id="{007F51C3-FF3D-0A66-9CCC-77DE445C7F3A}"/>
              </a:ext>
            </a:extLst>
          </p:cNvPr>
          <p:cNvSpPr>
            <a:spLocks noGrp="1"/>
          </p:cNvSpPr>
          <p:nvPr>
            <p:ph type="sldNum" sz="quarter" idx="16"/>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2573187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eam introduction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062461" y="2438400"/>
            <a:ext cx="1371600" cy="1828800"/>
          </a:xfrm>
          <a:solidFill>
            <a:srgbClr val="ECECEB"/>
          </a:solidFill>
        </p:spPr>
        <p:txBody>
          <a:bodyPr bIns="914400" anchor="ctr">
            <a:normAutofit/>
          </a:bodyPr>
          <a:lstStyle>
            <a:lvl1pPr marL="0" indent="0" algn="ctr">
              <a:buNone/>
              <a:defRPr sz="825">
                <a:solidFill>
                  <a:schemeClr val="tx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342900" y="457201"/>
            <a:ext cx="8458200" cy="276999"/>
          </a:xfrm>
        </p:spPr>
        <p:txBody>
          <a:bodyPr wrap="square" lIns="0" tIns="0" rIns="0" bIns="0" anchor="t" anchorCtr="0">
            <a:spAutoFit/>
          </a:bodyPr>
          <a:lstStyle>
            <a:lvl1pPr>
              <a:lnSpc>
                <a:spcPct val="100000"/>
              </a:lnSpc>
              <a:defRPr sz="18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5BCAD085-E8A6-8845-BD4E-CB4CCA059FC4}" type="datetimeFigureOut">
              <a:rPr lang="en-US" smtClean="0"/>
              <a:t>7/23/2025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endParaRPr lang="en-US"/>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C1FF6DA9-008F-8B48-92A6-B652298478BF}" type="slidenum">
              <a:rPr lang="en-US" smtClean="0"/>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1078231" y="4437091"/>
            <a:ext cx="1371600" cy="140488"/>
          </a:xfrm>
        </p:spPr>
        <p:txBody>
          <a:bodyPr wrap="square">
            <a:spAutoFit/>
          </a:bodyPr>
          <a:lstStyle>
            <a:lvl1pPr marL="0" indent="0">
              <a:buNone/>
              <a:defRPr sz="9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1078229" y="4760215"/>
            <a:ext cx="1371600" cy="244106"/>
          </a:xfrm>
        </p:spPr>
        <p:txBody>
          <a:bodyPr wrap="square">
            <a:spAutoFit/>
          </a:bodyPr>
          <a:lstStyle>
            <a:lvl1pPr marL="0" indent="0">
              <a:spcBef>
                <a:spcPts val="450"/>
              </a:spcBef>
              <a:buNone/>
              <a:defRPr sz="750"/>
            </a:lvl1pPr>
            <a:lvl2pPr marL="154400" indent="0">
              <a:spcBef>
                <a:spcPts val="900"/>
              </a:spcBef>
              <a:buNone/>
              <a:defRPr sz="900"/>
            </a:lvl2pPr>
            <a:lvl3pPr>
              <a:spcBef>
                <a:spcPts val="900"/>
              </a:spcBef>
              <a:defRPr sz="825"/>
            </a:lvl3pPr>
            <a:lvl4pPr>
              <a:spcBef>
                <a:spcPts val="900"/>
              </a:spcBef>
              <a:defRPr sz="825"/>
            </a:lvl4pPr>
            <a:lvl5pPr>
              <a:spcBef>
                <a:spcPts val="900"/>
              </a:spcBef>
              <a:defRPr sz="825"/>
            </a:lvl5pPr>
          </a:lstStyle>
          <a:p>
            <a:pPr lvl="0"/>
            <a:r>
              <a:rPr lang="en-US"/>
              <a:t>Role</a:t>
            </a:r>
            <a:br>
              <a:rPr lang="en-US"/>
            </a:br>
            <a:r>
              <a:rPr lang="en-US"/>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a:xfrm>
            <a:off x="2944954" y="2438400"/>
            <a:ext cx="1371600" cy="1828800"/>
          </a:xfrm>
          <a:solidFill>
            <a:srgbClr val="ECECEB"/>
          </a:solidFill>
        </p:spPr>
        <p:txBody>
          <a:bodyPr bIns="914400" anchor="ctr">
            <a:normAutofit/>
          </a:bodyPr>
          <a:lstStyle>
            <a:lvl1pPr marL="0" indent="0" algn="ctr">
              <a:buNone/>
              <a:defRPr sz="825">
                <a:solidFill>
                  <a:schemeClr val="tx1"/>
                </a:solidFill>
              </a:defRPr>
            </a:lvl1pPr>
          </a:lstStyle>
          <a:p>
            <a:r>
              <a:rPr lang="en-US"/>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a:xfrm>
            <a:off x="2944954" y="4437091"/>
            <a:ext cx="1371600" cy="140488"/>
          </a:xfrm>
        </p:spPr>
        <p:txBody>
          <a:bodyPr wrap="square">
            <a:spAutoFit/>
          </a:bodyPr>
          <a:lstStyle>
            <a:lvl1pPr marL="0" indent="0">
              <a:buNone/>
              <a:defRPr sz="9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a:xfrm>
            <a:off x="4827447" y="2438400"/>
            <a:ext cx="1371600" cy="1828800"/>
          </a:xfrm>
          <a:solidFill>
            <a:srgbClr val="ECECEB"/>
          </a:solidFill>
        </p:spPr>
        <p:txBody>
          <a:bodyPr bIns="914400" anchor="ctr">
            <a:normAutofit/>
          </a:bodyPr>
          <a:lstStyle>
            <a:lvl1pPr marL="0" indent="0" algn="ctr">
              <a:buNone/>
              <a:defRPr sz="825">
                <a:solidFill>
                  <a:schemeClr val="tx1"/>
                </a:solidFill>
              </a:defRPr>
            </a:lvl1pPr>
          </a:lstStyle>
          <a:p>
            <a:r>
              <a:rPr lang="en-US"/>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a:xfrm>
            <a:off x="4827447" y="4437091"/>
            <a:ext cx="1371600" cy="140488"/>
          </a:xfrm>
        </p:spPr>
        <p:txBody>
          <a:bodyPr wrap="square">
            <a:spAutoFit/>
          </a:bodyPr>
          <a:lstStyle>
            <a:lvl1pPr marL="0" indent="0">
              <a:buNone/>
              <a:defRPr sz="9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a:xfrm>
            <a:off x="6709940" y="2438400"/>
            <a:ext cx="1371600" cy="1828800"/>
          </a:xfrm>
          <a:solidFill>
            <a:srgbClr val="ECECEB"/>
          </a:solidFill>
        </p:spPr>
        <p:txBody>
          <a:bodyPr bIns="914400" anchor="ctr">
            <a:normAutofit/>
          </a:bodyPr>
          <a:lstStyle>
            <a:lvl1pPr marL="0" indent="0" algn="ctr">
              <a:buNone/>
              <a:defRPr sz="825">
                <a:solidFill>
                  <a:schemeClr val="tx1"/>
                </a:solidFill>
              </a:defRPr>
            </a:lvl1pPr>
          </a:lstStyle>
          <a:p>
            <a:r>
              <a:rPr lang="en-US"/>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a:xfrm>
            <a:off x="6709940" y="4437091"/>
            <a:ext cx="1371600" cy="140488"/>
          </a:xfrm>
        </p:spPr>
        <p:txBody>
          <a:bodyPr wrap="square">
            <a:spAutoFit/>
          </a:bodyPr>
          <a:lstStyle>
            <a:lvl1pPr marL="0" indent="0">
              <a:buNone/>
              <a:defRPr sz="9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a:xfrm>
            <a:off x="2944954" y="4760215"/>
            <a:ext cx="1371600" cy="244106"/>
          </a:xfrm>
        </p:spPr>
        <p:txBody>
          <a:bodyPr wrap="square">
            <a:spAutoFit/>
          </a:bodyPr>
          <a:lstStyle>
            <a:lvl1pPr marL="0" indent="0">
              <a:spcBef>
                <a:spcPts val="450"/>
              </a:spcBef>
              <a:buNone/>
              <a:defRPr sz="750"/>
            </a:lvl1pPr>
            <a:lvl2pPr marL="154400" indent="0">
              <a:spcBef>
                <a:spcPts val="900"/>
              </a:spcBef>
              <a:buNone/>
              <a:defRPr sz="900"/>
            </a:lvl2pPr>
            <a:lvl3pPr>
              <a:spcBef>
                <a:spcPts val="900"/>
              </a:spcBef>
              <a:defRPr sz="825"/>
            </a:lvl3pPr>
            <a:lvl4pPr>
              <a:spcBef>
                <a:spcPts val="900"/>
              </a:spcBef>
              <a:defRPr sz="825"/>
            </a:lvl4pPr>
            <a:lvl5pPr>
              <a:spcBef>
                <a:spcPts val="900"/>
              </a:spcBef>
              <a:defRPr sz="825"/>
            </a:lvl5pPr>
          </a:lstStyle>
          <a:p>
            <a:pPr lvl="0"/>
            <a:r>
              <a:rPr lang="en-US"/>
              <a:t>Role</a:t>
            </a:r>
            <a:br>
              <a:rPr lang="en-US"/>
            </a:br>
            <a:r>
              <a:rPr lang="en-US"/>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a:xfrm>
            <a:off x="4827447" y="4760215"/>
            <a:ext cx="1371600" cy="244106"/>
          </a:xfrm>
        </p:spPr>
        <p:txBody>
          <a:bodyPr wrap="square">
            <a:spAutoFit/>
          </a:bodyPr>
          <a:lstStyle>
            <a:lvl1pPr marL="0" indent="0">
              <a:spcBef>
                <a:spcPts val="450"/>
              </a:spcBef>
              <a:buNone/>
              <a:defRPr sz="750"/>
            </a:lvl1pPr>
            <a:lvl2pPr marL="154400" indent="0">
              <a:spcBef>
                <a:spcPts val="900"/>
              </a:spcBef>
              <a:buNone/>
              <a:defRPr sz="900"/>
            </a:lvl2pPr>
            <a:lvl3pPr>
              <a:spcBef>
                <a:spcPts val="900"/>
              </a:spcBef>
              <a:defRPr sz="825"/>
            </a:lvl3pPr>
            <a:lvl4pPr>
              <a:spcBef>
                <a:spcPts val="900"/>
              </a:spcBef>
              <a:defRPr sz="825"/>
            </a:lvl4pPr>
            <a:lvl5pPr>
              <a:spcBef>
                <a:spcPts val="900"/>
              </a:spcBef>
              <a:defRPr sz="825"/>
            </a:lvl5pPr>
          </a:lstStyle>
          <a:p>
            <a:pPr lvl="0"/>
            <a:r>
              <a:rPr lang="en-US"/>
              <a:t>Role</a:t>
            </a:r>
            <a:br>
              <a:rPr lang="en-US"/>
            </a:br>
            <a:r>
              <a:rPr lang="en-US"/>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a:xfrm>
            <a:off x="6709940" y="4760215"/>
            <a:ext cx="1371600" cy="244106"/>
          </a:xfrm>
        </p:spPr>
        <p:txBody>
          <a:bodyPr wrap="square">
            <a:spAutoFit/>
          </a:bodyPr>
          <a:lstStyle>
            <a:lvl1pPr marL="0" indent="0">
              <a:spcBef>
                <a:spcPts val="450"/>
              </a:spcBef>
              <a:buNone/>
              <a:defRPr sz="750"/>
            </a:lvl1pPr>
            <a:lvl2pPr marL="154400" indent="0">
              <a:spcBef>
                <a:spcPts val="900"/>
              </a:spcBef>
              <a:buNone/>
              <a:defRPr sz="900"/>
            </a:lvl2pPr>
            <a:lvl3pPr>
              <a:spcBef>
                <a:spcPts val="900"/>
              </a:spcBef>
              <a:defRPr sz="825"/>
            </a:lvl3pPr>
            <a:lvl4pPr>
              <a:spcBef>
                <a:spcPts val="900"/>
              </a:spcBef>
              <a:defRPr sz="825"/>
            </a:lvl4pPr>
            <a:lvl5pPr>
              <a:spcBef>
                <a:spcPts val="900"/>
              </a:spcBef>
              <a:defRPr sz="825"/>
            </a:lvl5pPr>
          </a:lstStyle>
          <a:p>
            <a:pPr lvl="0"/>
            <a:r>
              <a:rPr lang="en-US"/>
              <a:t>Role</a:t>
            </a:r>
            <a:br>
              <a:rPr lang="en-US"/>
            </a:br>
            <a:r>
              <a:rPr lang="en-US"/>
              <a:t>Company</a:t>
            </a:r>
          </a:p>
        </p:txBody>
      </p:sp>
    </p:spTree>
    <p:extLst>
      <p:ext uri="{BB962C8B-B14F-4D97-AF65-F5344CB8AC3E}">
        <p14:creationId xmlns:p14="http://schemas.microsoft.com/office/powerpoint/2010/main" val="326615847"/>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io alt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062460" y="1619814"/>
            <a:ext cx="2099840" cy="2799786"/>
          </a:xfrm>
          <a:solidFill>
            <a:srgbClr val="ECECEB"/>
          </a:solidFill>
        </p:spPr>
        <p:txBody>
          <a:bodyPr bIns="914400" anchor="ctr">
            <a:normAutofit/>
          </a:bodyPr>
          <a:lstStyle>
            <a:lvl1pPr marL="0" indent="0" algn="ctr">
              <a:buNone/>
              <a:defRPr sz="825">
                <a:solidFill>
                  <a:schemeClr val="tx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342900" y="457201"/>
            <a:ext cx="8458200" cy="276999"/>
          </a:xfrm>
        </p:spPr>
        <p:txBody>
          <a:bodyPr wrap="square" lIns="0" tIns="0" rIns="0" bIns="0" anchor="t" anchorCtr="0">
            <a:spAutoFit/>
          </a:bodyPr>
          <a:lstStyle>
            <a:lvl1pPr>
              <a:lnSpc>
                <a:spcPct val="100000"/>
              </a:lnSpc>
              <a:defRPr sz="18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5BCAD085-E8A6-8845-BD4E-CB4CCA059FC4}" type="datetimeFigureOut">
              <a:rPr lang="en-US" smtClean="0"/>
              <a:t>7/23/2025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endParaRPr lang="en-US"/>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C1FF6DA9-008F-8B48-92A6-B652298478BF}" type="slidenum">
              <a:rPr lang="en-US" smtClean="0"/>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3630448" y="3450611"/>
            <a:ext cx="3760952" cy="187424"/>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3630447" y="3088048"/>
            <a:ext cx="5170653" cy="163956"/>
          </a:xfrm>
        </p:spPr>
        <p:txBody>
          <a:bodyPr wrap="square" anchor="b">
            <a:spAutoFit/>
          </a:bodyPr>
          <a:lstStyle>
            <a:lvl1pPr marL="0" indent="0">
              <a:spcBef>
                <a:spcPts val="450"/>
              </a:spcBef>
              <a:buNone/>
              <a:defRPr sz="1050"/>
            </a:lvl1pPr>
            <a:lvl2pPr marL="154400" indent="0">
              <a:spcBef>
                <a:spcPts val="900"/>
              </a:spcBef>
              <a:buNone/>
              <a:defRPr sz="900"/>
            </a:lvl2pPr>
            <a:lvl3pPr>
              <a:spcBef>
                <a:spcPts val="900"/>
              </a:spcBef>
              <a:defRPr sz="825"/>
            </a:lvl3pPr>
            <a:lvl4pPr>
              <a:spcBef>
                <a:spcPts val="900"/>
              </a:spcBef>
              <a:defRPr sz="825"/>
            </a:lvl4pPr>
            <a:lvl5pPr>
              <a:spcBef>
                <a:spcPts val="900"/>
              </a:spcBef>
              <a:defRPr sz="825"/>
            </a:lvl5pPr>
          </a:lstStyle>
          <a:p>
            <a:pPr lvl="0"/>
            <a:r>
              <a:rPr lang="en-US"/>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a:xfrm>
            <a:off x="3630448" y="3868551"/>
            <a:ext cx="3760949" cy="138499"/>
          </a:xfrm>
        </p:spPr>
        <p:txBody>
          <a:bodyPr wrap="square">
            <a:spAutoFit/>
          </a:bodyPr>
          <a:lstStyle>
            <a:lvl1pPr marL="0" indent="0">
              <a:lnSpc>
                <a:spcPct val="100000"/>
              </a:lnSpc>
              <a:buNone/>
              <a:defRPr sz="9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Title here</a:t>
            </a:r>
          </a:p>
        </p:txBody>
      </p:sp>
    </p:spTree>
    <p:extLst>
      <p:ext uri="{BB962C8B-B14F-4D97-AF65-F5344CB8AC3E}">
        <p14:creationId xmlns:p14="http://schemas.microsoft.com/office/powerpoint/2010/main" val="2524584128"/>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ase study">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9144000" cy="6858000"/>
          </a:xfrm>
          <a:solidFill>
            <a:srgbClr val="ECECEB"/>
          </a:solidFill>
        </p:spPr>
        <p:txBody>
          <a:bodyPr bIns="914400" anchor="ctr">
            <a:normAutofit/>
          </a:bodyPr>
          <a:lstStyle>
            <a:lvl1pPr marL="0" indent="0" algn="ctr">
              <a:buNone/>
              <a:defRPr sz="900">
                <a:solidFill>
                  <a:schemeClr val="tx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342901" y="2746794"/>
            <a:ext cx="5638799" cy="369332"/>
          </a:xfrm>
        </p:spPr>
        <p:txBody>
          <a:bodyPr wrap="square" lIns="0" tIns="0" rIns="0" bIns="0" anchor="ctr" anchorCtr="0">
            <a:spAutoFit/>
          </a:bodyPr>
          <a:lstStyle>
            <a:lvl1pPr>
              <a:lnSpc>
                <a:spcPct val="100000"/>
              </a:lnSpc>
              <a:spcBef>
                <a:spcPts val="900"/>
              </a:spcBef>
              <a:defRPr sz="2400" b="1">
                <a:solidFill>
                  <a:schemeClr val="bg1"/>
                </a:solidFill>
              </a:defRPr>
            </a:lvl1pPr>
          </a:lstStyle>
          <a:p>
            <a:r>
              <a:rPr lang="en-US"/>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5BCAD085-E8A6-8845-BD4E-CB4CCA059FC4}" type="datetimeFigureOut">
              <a:rPr lang="en-US" smtClean="0"/>
              <a:t>7/23/2025</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endParaRPr lang="en-US"/>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552981447"/>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RINT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759263" y="1896276"/>
            <a:ext cx="7625485" cy="3065455"/>
          </a:xfrm>
          <a:prstGeom prst="rect">
            <a:avLst/>
          </a:prstGeom>
          <a:noFill/>
        </p:spPr>
        <p:txBody>
          <a:bodyPr wrap="none" lIns="0" tIns="0" rIns="0" bIns="0" rtlCol="0" anchor="ctr">
            <a:spAutoFit/>
          </a:bodyPr>
          <a:lstStyle/>
          <a:p>
            <a:pPr marL="0" marR="0" lvl="0" indent="0" algn="ctr" defTabSz="685800" eaLnBrk="1" fontAlgn="auto" latinLnBrk="0" hangingPunct="1">
              <a:lnSpc>
                <a:spcPct val="80000"/>
              </a:lnSpc>
              <a:spcBef>
                <a:spcPts val="0"/>
              </a:spcBef>
              <a:spcAft>
                <a:spcPts val="0"/>
              </a:spcAft>
              <a:buClrTx/>
              <a:buSzTx/>
              <a:buFontTx/>
              <a:buNone/>
              <a:tabLst/>
              <a:defRPr/>
            </a:pPr>
            <a:r>
              <a:rPr kumimoji="0" lang="en-US" sz="12450" b="1" i="0" u="none" strike="noStrike" kern="0" cap="none" spc="0" normalizeH="0" baseline="0" noProof="0">
                <a:ln>
                  <a:noFill/>
                </a:ln>
                <a:solidFill>
                  <a:srgbClr val="FFFFFF"/>
                </a:solidFill>
                <a:effectLst/>
                <a:uLnTx/>
                <a:uFillTx/>
              </a:rPr>
              <a:t>PRINT</a:t>
            </a:r>
            <a:br>
              <a:rPr kumimoji="0" lang="en-US" sz="12450" b="1" i="0" u="none" strike="noStrike" kern="0" cap="none" spc="0" normalizeH="0" baseline="0" noProof="0">
                <a:ln>
                  <a:noFill/>
                </a:ln>
                <a:solidFill>
                  <a:srgbClr val="FFFFFF"/>
                </a:solidFill>
                <a:effectLst/>
                <a:uLnTx/>
                <a:uFillTx/>
              </a:rPr>
            </a:br>
            <a:r>
              <a:rPr kumimoji="0" lang="en-US" sz="12450" b="1" i="0" u="none" strike="noStrike" kern="0" cap="none" spc="0" normalizeH="0" baseline="0" noProof="0">
                <a:ln>
                  <a:noFill/>
                </a:ln>
                <a:solidFill>
                  <a:srgbClr val="FFFFFF"/>
                </a:solidFill>
                <a:effectLst/>
                <a:uLnTx/>
                <a:uFillTx/>
              </a:rPr>
              <a:t>LAYOUTS</a:t>
            </a:r>
            <a:endParaRPr kumimoji="0" lang="en-US" sz="54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143785471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ri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342900" y="457201"/>
            <a:ext cx="8458200" cy="249299"/>
          </a:xfrm>
        </p:spPr>
        <p:txBody>
          <a:bodyPr>
            <a:spAutoFit/>
          </a:bodyPr>
          <a:lstStyle>
            <a:lvl1pPr>
              <a:defRPr sz="1800">
                <a:solidFill>
                  <a:schemeClr val="accent1"/>
                </a:solidFill>
              </a:defRPr>
            </a:lvl1pPr>
          </a:lstStyle>
          <a:p>
            <a:r>
              <a:rPr lang="en-US"/>
              <a:t>Click to edit title</a:t>
            </a:r>
          </a:p>
        </p:txBody>
      </p:sp>
      <p:sp>
        <p:nvSpPr>
          <p:cNvPr id="8" name="Content Placeholder 4">
            <a:extLst>
              <a:ext uri="{FF2B5EF4-FFF2-40B4-BE49-F238E27FC236}">
                <a16:creationId xmlns:a16="http://schemas.microsoft.com/office/drawing/2014/main" id="{97C8D286-D420-EE2D-6164-1E5FF70C4225}"/>
              </a:ext>
            </a:extLst>
          </p:cNvPr>
          <p:cNvSpPr>
            <a:spLocks noGrp="1"/>
          </p:cNvSpPr>
          <p:nvPr>
            <p:ph sz="quarter" idx="13" hasCustomPrompt="1"/>
          </p:nvPr>
        </p:nvSpPr>
        <p:spPr>
          <a:xfrm>
            <a:off x="342900" y="1447801"/>
            <a:ext cx="8458200" cy="4716463"/>
          </a:xfrm>
        </p:spPr>
        <p:txBody>
          <a:bodyPr rIns="0" numCol="3" spcCol="365760"/>
          <a:lstStyle>
            <a:lvl1pPr marL="0" indent="0">
              <a:lnSpc>
                <a:spcPct val="110000"/>
              </a:lnSpc>
              <a:spcBef>
                <a:spcPts val="450"/>
              </a:spcBef>
              <a:spcAft>
                <a:spcPts val="0"/>
              </a:spcAft>
              <a:buClrTx/>
              <a:buFont typeface="Arial" panose="020B0604020202020204" pitchFamily="34" charset="0"/>
              <a:buNone/>
              <a:defRPr sz="750" b="0" cap="none" spc="0" baseline="0">
                <a:solidFill>
                  <a:schemeClr val="tx2"/>
                </a:solidFill>
                <a:latin typeface="+mn-lt"/>
              </a:defRPr>
            </a:lvl1pPr>
            <a:lvl2pPr marL="176213" indent="-84535">
              <a:lnSpc>
                <a:spcPct val="110000"/>
              </a:lnSpc>
              <a:spcBef>
                <a:spcPts val="450"/>
              </a:spcBef>
              <a:spcAft>
                <a:spcPts val="0"/>
              </a:spcAft>
              <a:buClrTx/>
              <a:buSzPct val="100000"/>
              <a:buFont typeface="Arial" panose="020B0604020202020204" pitchFamily="34" charset="0"/>
              <a:buChar char="•"/>
              <a:tabLst/>
              <a:defRPr sz="675">
                <a:solidFill>
                  <a:schemeClr val="tx2"/>
                </a:solidFill>
                <a:latin typeface="+mn-lt"/>
              </a:defRPr>
            </a:lvl2pPr>
            <a:lvl3pPr marL="0" indent="0">
              <a:lnSpc>
                <a:spcPct val="100000"/>
              </a:lnSpc>
              <a:spcBef>
                <a:spcPts val="900"/>
              </a:spcBef>
              <a:spcAft>
                <a:spcPts val="0"/>
              </a:spcAft>
              <a:buClrTx/>
              <a:buSzPct val="90000"/>
              <a:buFont typeface="Arial" panose="020B0604020202020204" pitchFamily="34" charset="0"/>
              <a:buNone/>
              <a:tabLst/>
              <a:defRPr sz="750" b="1" cap="none" spc="0" baseline="0">
                <a:solidFill>
                  <a:schemeClr val="accent2"/>
                </a:solidFill>
                <a:latin typeface="+mn-lt"/>
              </a:defRPr>
            </a:lvl3pPr>
            <a:lvl4pPr marL="344091" indent="-82154">
              <a:lnSpc>
                <a:spcPct val="110000"/>
              </a:lnSpc>
              <a:spcAft>
                <a:spcPts val="900"/>
              </a:spcAft>
              <a:buClrTx/>
              <a:buSzPct val="90000"/>
              <a:buFont typeface="Arial" panose="020B0604020202020204" pitchFamily="34" charset="0"/>
              <a:buChar char="-"/>
              <a:tabLst/>
              <a:defRPr sz="600">
                <a:solidFill>
                  <a:schemeClr val="tx2"/>
                </a:solidFill>
                <a:latin typeface="+mn-lt"/>
              </a:defRPr>
            </a:lvl4pPr>
            <a:lvl5pPr marL="516731" indent="-82154">
              <a:lnSpc>
                <a:spcPct val="120000"/>
              </a:lnSpc>
              <a:spcAft>
                <a:spcPts val="900"/>
              </a:spcAft>
              <a:buClrTx/>
              <a:buSzPct val="90000"/>
              <a:buFont typeface="Arial" panose="020B0604020202020204" pitchFamily="34" charset="0"/>
              <a:buChar char="-"/>
              <a:tabLst/>
              <a:defRPr sz="450">
                <a:solidFill>
                  <a:schemeClr val="tx2"/>
                </a:solidFill>
              </a:defRPr>
            </a:lvl5pPr>
          </a:lstStyle>
          <a:p>
            <a:pPr lvl="0"/>
            <a:r>
              <a:rPr lang="en-US"/>
              <a:t>Avoid bullets as a general rule</a:t>
            </a:r>
          </a:p>
          <a:p>
            <a:pPr lvl="1"/>
            <a:r>
              <a:rPr lang="en-US"/>
              <a:t>Second level (bullets)</a:t>
            </a:r>
          </a:p>
          <a:p>
            <a:pPr lvl="2"/>
            <a:r>
              <a:rPr lang="en-US"/>
              <a:t>Third level (subhead)</a:t>
            </a:r>
          </a:p>
          <a:p>
            <a:pPr lvl="3"/>
            <a:r>
              <a:rPr lang="en-US"/>
              <a:t>Fourth level</a:t>
            </a:r>
          </a:p>
        </p:txBody>
      </p:sp>
      <p:sp>
        <p:nvSpPr>
          <p:cNvPr id="6" name="Date Placeholder 5">
            <a:extLst>
              <a:ext uri="{FF2B5EF4-FFF2-40B4-BE49-F238E27FC236}">
                <a16:creationId xmlns:a16="http://schemas.microsoft.com/office/drawing/2014/main" id="{72328515-FC2B-A5A7-A51D-AD83EA148662}"/>
              </a:ext>
            </a:extLst>
          </p:cNvPr>
          <p:cNvSpPr>
            <a:spLocks noGrp="1"/>
          </p:cNvSpPr>
          <p:nvPr>
            <p:ph type="dt" sz="half" idx="14"/>
          </p:nvPr>
        </p:nvSpPr>
        <p:spPr/>
        <p:txBody>
          <a:bodyPr/>
          <a:lstStyle/>
          <a:p>
            <a:fld id="{5BCAD085-E8A6-8845-BD4E-CB4CCA059FC4}" type="datetimeFigureOut">
              <a:rPr lang="en-US" smtClean="0"/>
              <a:t>7/23/2025</a:t>
            </a:fld>
            <a:endParaRPr lang="en-US"/>
          </a:p>
        </p:txBody>
      </p:sp>
      <p:sp>
        <p:nvSpPr>
          <p:cNvPr id="7" name="Footer Placeholder 6">
            <a:extLst>
              <a:ext uri="{FF2B5EF4-FFF2-40B4-BE49-F238E27FC236}">
                <a16:creationId xmlns:a16="http://schemas.microsoft.com/office/drawing/2014/main" id="{8A78C47A-CC18-2B7E-01BA-B71033C96E49}"/>
              </a:ext>
            </a:extLst>
          </p:cNvPr>
          <p:cNvSpPr>
            <a:spLocks noGrp="1"/>
          </p:cNvSpPr>
          <p:nvPr>
            <p:ph type="ftr" sz="quarter" idx="15"/>
          </p:nvPr>
        </p:nvSpPr>
        <p:spPr/>
        <p:txBody>
          <a:bodyPr/>
          <a:lstStyle/>
          <a:p>
            <a:endParaRPr lang="en-US"/>
          </a:p>
        </p:txBody>
      </p:sp>
      <p:sp>
        <p:nvSpPr>
          <p:cNvPr id="9" name="Slide Number Placeholder 8">
            <a:extLst>
              <a:ext uri="{FF2B5EF4-FFF2-40B4-BE49-F238E27FC236}">
                <a16:creationId xmlns:a16="http://schemas.microsoft.com/office/drawing/2014/main" id="{19B43DAB-918E-9FD2-A5E8-F9530136AAE1}"/>
              </a:ext>
            </a:extLst>
          </p:cNvPr>
          <p:cNvSpPr>
            <a:spLocks noGrp="1"/>
          </p:cNvSpPr>
          <p:nvPr>
            <p:ph type="sldNum" sz="quarter" idx="16"/>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125938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rint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342900" y="457201"/>
            <a:ext cx="8458200" cy="249299"/>
          </a:xfrm>
        </p:spPr>
        <p:txBody>
          <a:bodyPr>
            <a:spAutoFit/>
          </a:bodyPr>
          <a:lstStyle>
            <a:lvl1pPr>
              <a:defRPr sz="1800">
                <a:solidFill>
                  <a:schemeClr val="accent1"/>
                </a:solidFill>
              </a:defRPr>
            </a:lvl1pPr>
          </a:lstStyle>
          <a:p>
            <a:r>
              <a:rPr lang="en-US"/>
              <a:t>Click to edit title</a:t>
            </a:r>
          </a:p>
        </p:txBody>
      </p:sp>
      <p:sp>
        <p:nvSpPr>
          <p:cNvPr id="6" name="Content Placeholder 4">
            <a:extLst>
              <a:ext uri="{FF2B5EF4-FFF2-40B4-BE49-F238E27FC236}">
                <a16:creationId xmlns:a16="http://schemas.microsoft.com/office/drawing/2014/main" id="{EFB2AB4E-99EA-866B-42DB-AA6B0640E978}"/>
              </a:ext>
            </a:extLst>
          </p:cNvPr>
          <p:cNvSpPr>
            <a:spLocks noGrp="1"/>
          </p:cNvSpPr>
          <p:nvPr>
            <p:ph sz="quarter" idx="13" hasCustomPrompt="1"/>
          </p:nvPr>
        </p:nvSpPr>
        <p:spPr>
          <a:xfrm>
            <a:off x="342900" y="1447801"/>
            <a:ext cx="5638800" cy="4716463"/>
          </a:xfrm>
        </p:spPr>
        <p:txBody>
          <a:bodyPr rIns="0" numCol="3" spcCol="365760"/>
          <a:lstStyle>
            <a:lvl1pPr marL="0" indent="0">
              <a:lnSpc>
                <a:spcPct val="110000"/>
              </a:lnSpc>
              <a:spcBef>
                <a:spcPts val="450"/>
              </a:spcBef>
              <a:spcAft>
                <a:spcPts val="0"/>
              </a:spcAft>
              <a:buClrTx/>
              <a:buFont typeface="Arial" panose="020B0604020202020204" pitchFamily="34" charset="0"/>
              <a:buNone/>
              <a:defRPr sz="750" b="0" cap="none" spc="0" baseline="0">
                <a:solidFill>
                  <a:schemeClr val="tx2"/>
                </a:solidFill>
                <a:latin typeface="+mn-lt"/>
              </a:defRPr>
            </a:lvl1pPr>
            <a:lvl2pPr marL="176213" indent="-84535">
              <a:lnSpc>
                <a:spcPct val="110000"/>
              </a:lnSpc>
              <a:spcBef>
                <a:spcPts val="450"/>
              </a:spcBef>
              <a:spcAft>
                <a:spcPts val="0"/>
              </a:spcAft>
              <a:buClrTx/>
              <a:buSzPct val="100000"/>
              <a:buFont typeface="Arial" panose="020B0604020202020204" pitchFamily="34" charset="0"/>
              <a:buChar char="•"/>
              <a:tabLst/>
              <a:defRPr sz="675">
                <a:solidFill>
                  <a:schemeClr val="tx2"/>
                </a:solidFill>
                <a:latin typeface="+mn-lt"/>
              </a:defRPr>
            </a:lvl2pPr>
            <a:lvl3pPr marL="0" indent="0">
              <a:lnSpc>
                <a:spcPct val="100000"/>
              </a:lnSpc>
              <a:spcBef>
                <a:spcPts val="900"/>
              </a:spcBef>
              <a:spcAft>
                <a:spcPts val="0"/>
              </a:spcAft>
              <a:buClrTx/>
              <a:buSzPct val="90000"/>
              <a:buFont typeface="Arial" panose="020B0604020202020204" pitchFamily="34" charset="0"/>
              <a:buNone/>
              <a:tabLst/>
              <a:defRPr sz="750" b="1" cap="none" spc="0" baseline="0">
                <a:solidFill>
                  <a:schemeClr val="accent2"/>
                </a:solidFill>
                <a:latin typeface="+mn-lt"/>
              </a:defRPr>
            </a:lvl3pPr>
            <a:lvl4pPr marL="344091" indent="-82154">
              <a:lnSpc>
                <a:spcPct val="110000"/>
              </a:lnSpc>
              <a:spcAft>
                <a:spcPts val="900"/>
              </a:spcAft>
              <a:buClrTx/>
              <a:buSzPct val="90000"/>
              <a:buFont typeface="Arial" panose="020B0604020202020204" pitchFamily="34" charset="0"/>
              <a:buChar char="-"/>
              <a:tabLst/>
              <a:defRPr sz="600">
                <a:solidFill>
                  <a:schemeClr val="tx2"/>
                </a:solidFill>
                <a:latin typeface="+mn-lt"/>
              </a:defRPr>
            </a:lvl4pPr>
            <a:lvl5pPr marL="516731" indent="-82154">
              <a:lnSpc>
                <a:spcPct val="120000"/>
              </a:lnSpc>
              <a:spcAft>
                <a:spcPts val="900"/>
              </a:spcAft>
              <a:buClrTx/>
              <a:buSzPct val="90000"/>
              <a:buFont typeface="Arial" panose="020B0604020202020204" pitchFamily="34" charset="0"/>
              <a:buChar char="-"/>
              <a:tabLst/>
              <a:defRPr sz="450">
                <a:solidFill>
                  <a:schemeClr val="tx2"/>
                </a:solidFill>
              </a:defRPr>
            </a:lvl5pPr>
          </a:lstStyle>
          <a:p>
            <a:pPr lvl="0"/>
            <a:r>
              <a:rPr lang="en-US"/>
              <a:t>Avoid bullets as a general rule</a:t>
            </a:r>
          </a:p>
          <a:p>
            <a:pPr lvl="1"/>
            <a:r>
              <a:rPr lang="en-US"/>
              <a:t>Second level (bullets)</a:t>
            </a:r>
          </a:p>
          <a:p>
            <a:pPr lvl="2"/>
            <a:r>
              <a:rPr lang="en-US"/>
              <a:t>Third level (subhead)</a:t>
            </a:r>
          </a:p>
          <a:p>
            <a:pPr lvl="3"/>
            <a:r>
              <a:rPr lang="en-US"/>
              <a:t>Fourth level</a:t>
            </a:r>
          </a:p>
        </p:txBody>
      </p:sp>
      <p:sp>
        <p:nvSpPr>
          <p:cNvPr id="8" name="Date Placeholder 7">
            <a:extLst>
              <a:ext uri="{FF2B5EF4-FFF2-40B4-BE49-F238E27FC236}">
                <a16:creationId xmlns:a16="http://schemas.microsoft.com/office/drawing/2014/main" id="{49FBA165-B4C4-9560-3B73-D4440E1274B4}"/>
              </a:ext>
            </a:extLst>
          </p:cNvPr>
          <p:cNvSpPr>
            <a:spLocks noGrp="1"/>
          </p:cNvSpPr>
          <p:nvPr>
            <p:ph type="dt" sz="half" idx="14"/>
          </p:nvPr>
        </p:nvSpPr>
        <p:spPr/>
        <p:txBody>
          <a:bodyPr/>
          <a:lstStyle/>
          <a:p>
            <a:fld id="{5BCAD085-E8A6-8845-BD4E-CB4CCA059FC4}" type="datetimeFigureOut">
              <a:rPr lang="en-US" smtClean="0"/>
              <a:t>7/23/2025</a:t>
            </a:fld>
            <a:endParaRPr lang="en-US"/>
          </a:p>
        </p:txBody>
      </p:sp>
      <p:sp>
        <p:nvSpPr>
          <p:cNvPr id="9" name="Footer Placeholder 8">
            <a:extLst>
              <a:ext uri="{FF2B5EF4-FFF2-40B4-BE49-F238E27FC236}">
                <a16:creationId xmlns:a16="http://schemas.microsoft.com/office/drawing/2014/main" id="{355393B2-66D7-C532-B4ED-1C7095A892B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3E96471B-AF2B-8429-A5BE-4098F30AC55D}"/>
              </a:ext>
            </a:extLst>
          </p:cNvPr>
          <p:cNvSpPr>
            <a:spLocks noGrp="1"/>
          </p:cNvSpPr>
          <p:nvPr>
            <p:ph type="sldNum" sz="quarter" idx="16"/>
          </p:nvPr>
        </p:nvSpPr>
        <p:spPr/>
        <p:txBody>
          <a:bodyPr/>
          <a:lstStyle/>
          <a:p>
            <a:fld id="{C1FF6DA9-008F-8B48-92A6-B652298478BF}" type="slidenum">
              <a:rPr lang="en-US" smtClean="0"/>
              <a:t>‹#›</a:t>
            </a:fld>
            <a:endParaRPr lang="en-US"/>
          </a:p>
        </p:txBody>
      </p:sp>
      <p:sp>
        <p:nvSpPr>
          <p:cNvPr id="11" name="Picture Placeholder 6">
            <a:extLst>
              <a:ext uri="{FF2B5EF4-FFF2-40B4-BE49-F238E27FC236}">
                <a16:creationId xmlns:a16="http://schemas.microsoft.com/office/drawing/2014/main" id="{FF811353-C714-762F-1AAE-32044BE7B552}"/>
              </a:ext>
            </a:extLst>
          </p:cNvPr>
          <p:cNvSpPr>
            <a:spLocks noGrp="1" noChangeAspect="1"/>
          </p:cNvSpPr>
          <p:nvPr>
            <p:ph type="pic" sz="quarter" idx="22" hasCustomPrompt="1"/>
          </p:nvPr>
        </p:nvSpPr>
        <p:spPr>
          <a:xfrm>
            <a:off x="6229350" y="1447801"/>
            <a:ext cx="2571750" cy="4716463"/>
          </a:xfrm>
          <a:solidFill>
            <a:srgbClr val="ECECEB"/>
          </a:solidFill>
        </p:spPr>
        <p:txBody>
          <a:bodyPr bIns="914400" anchor="ctr">
            <a:normAutofit/>
          </a:bodyPr>
          <a:lstStyle>
            <a:lvl1pPr marL="0" indent="0" algn="ctr">
              <a:buNone/>
              <a:defRPr sz="825">
                <a:solidFill>
                  <a:schemeClr val="tx1"/>
                </a:solidFill>
              </a:defRPr>
            </a:lvl1pPr>
          </a:lstStyle>
          <a:p>
            <a:r>
              <a:rPr lang="en-US"/>
              <a:t>Click icon, drag, or paste to add picture</a:t>
            </a:r>
          </a:p>
        </p:txBody>
      </p:sp>
    </p:spTree>
    <p:extLst>
      <p:ext uri="{BB962C8B-B14F-4D97-AF65-F5344CB8AC3E}">
        <p14:creationId xmlns:p14="http://schemas.microsoft.com/office/powerpoint/2010/main" val="28406213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rint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342900" y="457201"/>
            <a:ext cx="8458200" cy="249299"/>
          </a:xfrm>
        </p:spPr>
        <p:txBody>
          <a:bodyPr>
            <a:spAutoFit/>
          </a:bodyPr>
          <a:lstStyle>
            <a:lvl1pPr>
              <a:defRPr sz="1800">
                <a:solidFill>
                  <a:schemeClr val="accent1"/>
                </a:solidFill>
              </a:defRPr>
            </a:lvl1pPr>
          </a:lstStyle>
          <a:p>
            <a:r>
              <a:rPr lang="en-US"/>
              <a:t>Click to edit title</a:t>
            </a:r>
          </a:p>
        </p:txBody>
      </p:sp>
      <p:sp>
        <p:nvSpPr>
          <p:cNvPr id="9" name="Content Placeholder 11">
            <a:extLst>
              <a:ext uri="{FF2B5EF4-FFF2-40B4-BE49-F238E27FC236}">
                <a16:creationId xmlns:a16="http://schemas.microsoft.com/office/drawing/2014/main" id="{259B0F51-32FC-A168-2D3A-C5941F904A9A}"/>
              </a:ext>
            </a:extLst>
          </p:cNvPr>
          <p:cNvSpPr>
            <a:spLocks noGrp="1"/>
          </p:cNvSpPr>
          <p:nvPr>
            <p:ph sz="quarter" idx="15" hasCustomPrompt="1"/>
          </p:nvPr>
        </p:nvSpPr>
        <p:spPr>
          <a:xfrm>
            <a:off x="6229350" y="1447801"/>
            <a:ext cx="2571750" cy="4716463"/>
          </a:xfrm>
          <a:noFill/>
        </p:spPr>
        <p:txBody>
          <a:bodyPr bIns="1280160" anchor="ctr" anchorCtr="0"/>
          <a:lstStyle>
            <a:lvl1pPr marL="0" indent="0" algn="ctr">
              <a:buNone/>
              <a:defRPr sz="825">
                <a:solidFill>
                  <a:schemeClr val="tx1"/>
                </a:solidFill>
              </a:defRPr>
            </a:lvl1pPr>
          </a:lstStyle>
          <a:p>
            <a:pPr lvl="0"/>
            <a:r>
              <a:rPr lang="en-US"/>
              <a:t>Click to add content</a:t>
            </a:r>
          </a:p>
        </p:txBody>
      </p:sp>
      <p:sp>
        <p:nvSpPr>
          <p:cNvPr id="6" name="Content Placeholder 4">
            <a:extLst>
              <a:ext uri="{FF2B5EF4-FFF2-40B4-BE49-F238E27FC236}">
                <a16:creationId xmlns:a16="http://schemas.microsoft.com/office/drawing/2014/main" id="{E6871F2F-0300-3464-E2A2-7AF48ACCDA0E}"/>
              </a:ext>
            </a:extLst>
          </p:cNvPr>
          <p:cNvSpPr>
            <a:spLocks noGrp="1"/>
          </p:cNvSpPr>
          <p:nvPr>
            <p:ph sz="quarter" idx="13" hasCustomPrompt="1"/>
          </p:nvPr>
        </p:nvSpPr>
        <p:spPr>
          <a:xfrm>
            <a:off x="342900" y="1447801"/>
            <a:ext cx="5638800" cy="4716463"/>
          </a:xfrm>
        </p:spPr>
        <p:txBody>
          <a:bodyPr rIns="0" numCol="3" spcCol="365760"/>
          <a:lstStyle>
            <a:lvl1pPr marL="0" indent="0">
              <a:lnSpc>
                <a:spcPct val="110000"/>
              </a:lnSpc>
              <a:spcBef>
                <a:spcPts val="450"/>
              </a:spcBef>
              <a:spcAft>
                <a:spcPts val="0"/>
              </a:spcAft>
              <a:buClrTx/>
              <a:buFont typeface="Arial" panose="020B0604020202020204" pitchFamily="34" charset="0"/>
              <a:buNone/>
              <a:defRPr sz="750" b="0" cap="none" spc="0" baseline="0">
                <a:solidFill>
                  <a:schemeClr val="tx2"/>
                </a:solidFill>
                <a:latin typeface="+mn-lt"/>
              </a:defRPr>
            </a:lvl1pPr>
            <a:lvl2pPr marL="176213" indent="-84535">
              <a:lnSpc>
                <a:spcPct val="110000"/>
              </a:lnSpc>
              <a:spcBef>
                <a:spcPts val="450"/>
              </a:spcBef>
              <a:spcAft>
                <a:spcPts val="0"/>
              </a:spcAft>
              <a:buClrTx/>
              <a:buSzPct val="100000"/>
              <a:buFont typeface="Arial" panose="020B0604020202020204" pitchFamily="34" charset="0"/>
              <a:buChar char="•"/>
              <a:tabLst/>
              <a:defRPr sz="675">
                <a:solidFill>
                  <a:schemeClr val="tx2"/>
                </a:solidFill>
                <a:latin typeface="+mn-lt"/>
              </a:defRPr>
            </a:lvl2pPr>
            <a:lvl3pPr marL="0" indent="0">
              <a:lnSpc>
                <a:spcPct val="100000"/>
              </a:lnSpc>
              <a:spcBef>
                <a:spcPts val="900"/>
              </a:spcBef>
              <a:spcAft>
                <a:spcPts val="0"/>
              </a:spcAft>
              <a:buClrTx/>
              <a:buSzPct val="90000"/>
              <a:buFont typeface="Arial" panose="020B0604020202020204" pitchFamily="34" charset="0"/>
              <a:buNone/>
              <a:tabLst/>
              <a:defRPr sz="750" b="1" cap="none" spc="0" baseline="0">
                <a:solidFill>
                  <a:schemeClr val="accent2"/>
                </a:solidFill>
                <a:latin typeface="+mn-lt"/>
              </a:defRPr>
            </a:lvl3pPr>
            <a:lvl4pPr marL="344091" indent="-82154">
              <a:lnSpc>
                <a:spcPct val="110000"/>
              </a:lnSpc>
              <a:spcAft>
                <a:spcPts val="900"/>
              </a:spcAft>
              <a:buClrTx/>
              <a:buSzPct val="90000"/>
              <a:buFont typeface="Arial" panose="020B0604020202020204" pitchFamily="34" charset="0"/>
              <a:buChar char="-"/>
              <a:tabLst/>
              <a:defRPr sz="600">
                <a:solidFill>
                  <a:schemeClr val="tx2"/>
                </a:solidFill>
                <a:latin typeface="+mn-lt"/>
              </a:defRPr>
            </a:lvl4pPr>
            <a:lvl5pPr marL="516731" indent="-82154">
              <a:lnSpc>
                <a:spcPct val="120000"/>
              </a:lnSpc>
              <a:spcAft>
                <a:spcPts val="900"/>
              </a:spcAft>
              <a:buClrTx/>
              <a:buSzPct val="90000"/>
              <a:buFont typeface="Arial" panose="020B0604020202020204" pitchFamily="34" charset="0"/>
              <a:buChar char="-"/>
              <a:tabLst/>
              <a:defRPr sz="450">
                <a:solidFill>
                  <a:schemeClr val="tx2"/>
                </a:solidFill>
              </a:defRPr>
            </a:lvl5pPr>
          </a:lstStyle>
          <a:p>
            <a:pPr lvl="0"/>
            <a:r>
              <a:rPr lang="en-US"/>
              <a:t>Avoid bullets as a general rule</a:t>
            </a:r>
          </a:p>
          <a:p>
            <a:pPr lvl="1"/>
            <a:r>
              <a:rPr lang="en-US"/>
              <a:t>Second level (bullets)</a:t>
            </a:r>
          </a:p>
          <a:p>
            <a:pPr lvl="2"/>
            <a:r>
              <a:rPr lang="en-US"/>
              <a:t>Third level (subhead)</a:t>
            </a:r>
          </a:p>
          <a:p>
            <a:pPr lvl="3"/>
            <a:r>
              <a:rPr lang="en-US"/>
              <a:t>Fourth level</a:t>
            </a:r>
          </a:p>
        </p:txBody>
      </p:sp>
      <p:sp>
        <p:nvSpPr>
          <p:cNvPr id="7" name="Date Placeholder 6">
            <a:extLst>
              <a:ext uri="{FF2B5EF4-FFF2-40B4-BE49-F238E27FC236}">
                <a16:creationId xmlns:a16="http://schemas.microsoft.com/office/drawing/2014/main" id="{E7F5A834-2BF7-D718-8760-B751F1362C5B}"/>
              </a:ext>
            </a:extLst>
          </p:cNvPr>
          <p:cNvSpPr>
            <a:spLocks noGrp="1"/>
          </p:cNvSpPr>
          <p:nvPr>
            <p:ph type="dt" sz="half" idx="16"/>
          </p:nvPr>
        </p:nvSpPr>
        <p:spPr/>
        <p:txBody>
          <a:bodyPr/>
          <a:lstStyle/>
          <a:p>
            <a:fld id="{5BCAD085-E8A6-8845-BD4E-CB4CCA059FC4}" type="datetimeFigureOut">
              <a:rPr lang="en-US" smtClean="0"/>
              <a:t>7/23/2025</a:t>
            </a:fld>
            <a:endParaRPr lang="en-US"/>
          </a:p>
        </p:txBody>
      </p:sp>
      <p:sp>
        <p:nvSpPr>
          <p:cNvPr id="8" name="Footer Placeholder 7">
            <a:extLst>
              <a:ext uri="{FF2B5EF4-FFF2-40B4-BE49-F238E27FC236}">
                <a16:creationId xmlns:a16="http://schemas.microsoft.com/office/drawing/2014/main" id="{BAD15E00-493E-DA78-52D5-886D4490A1D0}"/>
              </a:ext>
            </a:extLst>
          </p:cNvPr>
          <p:cNvSpPr>
            <a:spLocks noGrp="1"/>
          </p:cNvSpPr>
          <p:nvPr>
            <p:ph type="ftr" sz="quarter" idx="17"/>
          </p:nvPr>
        </p:nvSpPr>
        <p:spPr/>
        <p:txBody>
          <a:bodyPr/>
          <a:lstStyle/>
          <a:p>
            <a:endParaRPr lang="en-US"/>
          </a:p>
        </p:txBody>
      </p:sp>
      <p:sp>
        <p:nvSpPr>
          <p:cNvPr id="10" name="Slide Number Placeholder 9">
            <a:extLst>
              <a:ext uri="{FF2B5EF4-FFF2-40B4-BE49-F238E27FC236}">
                <a16:creationId xmlns:a16="http://schemas.microsoft.com/office/drawing/2014/main" id="{A2550889-1E0E-444C-2EB8-5E1C1E1649C8}"/>
              </a:ext>
            </a:extLst>
          </p:cNvPr>
          <p:cNvSpPr>
            <a:spLocks noGrp="1"/>
          </p:cNvSpPr>
          <p:nvPr>
            <p:ph type="sldNum" sz="quarter" idx="18"/>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4038958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rint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342900" y="457201"/>
            <a:ext cx="8458200" cy="249299"/>
          </a:xfrm>
        </p:spPr>
        <p:txBody>
          <a:bodyPr>
            <a:spAutoFit/>
          </a:bodyPr>
          <a:lstStyle>
            <a:lvl1pPr>
              <a:defRPr sz="1800">
                <a:solidFill>
                  <a:schemeClr val="accent1"/>
                </a:solidFill>
              </a:defRPr>
            </a:lvl1pPr>
          </a:lstStyle>
          <a:p>
            <a:r>
              <a:rPr lang="en-US"/>
              <a:t>Click to edit title</a:t>
            </a:r>
          </a:p>
        </p:txBody>
      </p:sp>
      <p:sp>
        <p:nvSpPr>
          <p:cNvPr id="7" name="Text Placeholder 9">
            <a:extLst>
              <a:ext uri="{FF2B5EF4-FFF2-40B4-BE49-F238E27FC236}">
                <a16:creationId xmlns:a16="http://schemas.microsoft.com/office/drawing/2014/main" id="{A497A1BE-986B-0BD6-76A5-85ABDFBA41E0}"/>
              </a:ext>
            </a:extLst>
          </p:cNvPr>
          <p:cNvSpPr>
            <a:spLocks noGrp="1"/>
          </p:cNvSpPr>
          <p:nvPr>
            <p:ph type="body" sz="quarter" idx="16" hasCustomPrompt="1"/>
          </p:nvPr>
        </p:nvSpPr>
        <p:spPr>
          <a:xfrm>
            <a:off x="6334786" y="2016681"/>
            <a:ext cx="2468881" cy="252826"/>
          </a:xfrm>
          <a:noFill/>
        </p:spPr>
        <p:txBody>
          <a:bodyPr wrap="square" lIns="0" tIns="0" rIns="0" bIns="0">
            <a:spAutoFit/>
          </a:bodyPr>
          <a:lstStyle>
            <a:lvl1pPr marL="0" indent="0">
              <a:lnSpc>
                <a:spcPct val="110000"/>
              </a:lnSpc>
              <a:spcBef>
                <a:spcPts val="900"/>
              </a:spcBef>
              <a:buNone/>
              <a:defRPr sz="825">
                <a:solidFill>
                  <a:schemeClr val="accent1"/>
                </a:solidFill>
              </a:defRPr>
            </a:lvl1pPr>
            <a:lvl2pPr marL="9525" marR="0" indent="0" algn="l" defTabSz="685628" rtl="0" eaLnBrk="1" fontAlgn="auto" latinLnBrk="0" hangingPunct="1">
              <a:lnSpc>
                <a:spcPct val="110000"/>
              </a:lnSpc>
              <a:spcBef>
                <a:spcPts val="900"/>
              </a:spcBef>
              <a:spcAft>
                <a:spcPts val="900"/>
              </a:spcAft>
              <a:buClr>
                <a:schemeClr val="accent1"/>
              </a:buClr>
              <a:buSzTx/>
              <a:buFont typeface="Arial" panose="020B0604020202020204" pitchFamily="34" charset="0"/>
              <a:buNone/>
              <a:tabLst/>
              <a:defRPr sz="675" i="1">
                <a:solidFill>
                  <a:schemeClr val="tx2"/>
                </a:solidFill>
              </a:defRPr>
            </a:lvl2pPr>
            <a:lvl3pPr marL="7144" indent="464344">
              <a:buFontTx/>
              <a:buNone/>
              <a:tabLst/>
              <a:defRPr sz="675"/>
            </a:lvl3pPr>
          </a:lstStyle>
          <a:p>
            <a:pPr lvl="0"/>
            <a:r>
              <a:rPr lang="en-US"/>
              <a:t>Click to edit text</a:t>
            </a:r>
          </a:p>
          <a:p>
            <a:pPr marL="9525" marR="0" lvl="1" indent="0" algn="l" defTabSz="685628" rtl="0" eaLnBrk="1" fontAlgn="auto" latinLnBrk="0" hangingPunct="1">
              <a:lnSpc>
                <a:spcPct val="120000"/>
              </a:lnSpc>
              <a:spcBef>
                <a:spcPts val="0"/>
              </a:spcBef>
              <a:spcAft>
                <a:spcPts val="900"/>
              </a:spcAft>
              <a:buClr>
                <a:schemeClr val="accent1"/>
              </a:buClr>
              <a:buSzTx/>
              <a:buFont typeface="Arial" panose="020B0604020202020204" pitchFamily="34" charset="0"/>
              <a:buNone/>
              <a:tabLst/>
              <a:defRPr/>
            </a:pPr>
            <a:r>
              <a:rPr lang="en-US"/>
              <a:t>Click to edit text</a:t>
            </a:r>
          </a:p>
        </p:txBody>
      </p:sp>
      <p:cxnSp>
        <p:nvCxnSpPr>
          <p:cNvPr id="8" name="Straight Connector 7">
            <a:extLst>
              <a:ext uri="{FF2B5EF4-FFF2-40B4-BE49-F238E27FC236}">
                <a16:creationId xmlns:a16="http://schemas.microsoft.com/office/drawing/2014/main" id="{6CF16D66-A061-BB80-4196-FA88563E9FC5}"/>
              </a:ext>
            </a:extLst>
          </p:cNvPr>
          <p:cNvCxnSpPr>
            <a:cxnSpLocks noChangeAspect="1"/>
          </p:cNvCxnSpPr>
          <p:nvPr/>
        </p:nvCxnSpPr>
        <p:spPr>
          <a:xfrm>
            <a:off x="6334787" y="1455541"/>
            <a:ext cx="2366010" cy="0"/>
          </a:xfrm>
          <a:prstGeom prst="line">
            <a:avLst/>
          </a:prstGeom>
          <a:ln w="12700" cap="sq">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4">
            <a:extLst>
              <a:ext uri="{FF2B5EF4-FFF2-40B4-BE49-F238E27FC236}">
                <a16:creationId xmlns:a16="http://schemas.microsoft.com/office/drawing/2014/main" id="{443B4273-80BC-4D4B-45D3-71EA235891DD}"/>
              </a:ext>
            </a:extLst>
          </p:cNvPr>
          <p:cNvSpPr>
            <a:spLocks noGrp="1"/>
          </p:cNvSpPr>
          <p:nvPr>
            <p:ph sz="quarter" idx="13" hasCustomPrompt="1"/>
          </p:nvPr>
        </p:nvSpPr>
        <p:spPr>
          <a:xfrm>
            <a:off x="342900" y="1447801"/>
            <a:ext cx="5638800" cy="4716463"/>
          </a:xfrm>
        </p:spPr>
        <p:txBody>
          <a:bodyPr rIns="0" numCol="3" spcCol="365760"/>
          <a:lstStyle>
            <a:lvl1pPr marL="0" indent="0">
              <a:lnSpc>
                <a:spcPct val="110000"/>
              </a:lnSpc>
              <a:spcBef>
                <a:spcPts val="450"/>
              </a:spcBef>
              <a:spcAft>
                <a:spcPts val="0"/>
              </a:spcAft>
              <a:buClrTx/>
              <a:buFont typeface="Arial" panose="020B0604020202020204" pitchFamily="34" charset="0"/>
              <a:buNone/>
              <a:defRPr sz="750" b="0" cap="none" spc="0" baseline="0">
                <a:solidFill>
                  <a:schemeClr val="tx2"/>
                </a:solidFill>
                <a:latin typeface="+mj-lt"/>
              </a:defRPr>
            </a:lvl1pPr>
            <a:lvl2pPr marL="176213" indent="-84535">
              <a:lnSpc>
                <a:spcPct val="110000"/>
              </a:lnSpc>
              <a:spcBef>
                <a:spcPts val="450"/>
              </a:spcBef>
              <a:spcAft>
                <a:spcPts val="0"/>
              </a:spcAft>
              <a:buClrTx/>
              <a:buSzPct val="100000"/>
              <a:buFont typeface="Arial" panose="020B0604020202020204" pitchFamily="34" charset="0"/>
              <a:buChar char="•"/>
              <a:tabLst/>
              <a:defRPr sz="675">
                <a:solidFill>
                  <a:schemeClr val="tx2"/>
                </a:solidFill>
              </a:defRPr>
            </a:lvl2pPr>
            <a:lvl3pPr marL="0" indent="0">
              <a:lnSpc>
                <a:spcPct val="100000"/>
              </a:lnSpc>
              <a:spcBef>
                <a:spcPts val="900"/>
              </a:spcBef>
              <a:spcAft>
                <a:spcPts val="0"/>
              </a:spcAft>
              <a:buClrTx/>
              <a:buSzPct val="90000"/>
              <a:buFont typeface="Arial" panose="020B0604020202020204" pitchFamily="34" charset="0"/>
              <a:buNone/>
              <a:tabLst/>
              <a:defRPr sz="750" b="1" cap="none" spc="0" baseline="0">
                <a:solidFill>
                  <a:schemeClr val="accent2"/>
                </a:solidFill>
              </a:defRPr>
            </a:lvl3pPr>
            <a:lvl4pPr marL="344091" indent="-82154">
              <a:lnSpc>
                <a:spcPct val="110000"/>
              </a:lnSpc>
              <a:spcAft>
                <a:spcPts val="900"/>
              </a:spcAft>
              <a:buClrTx/>
              <a:buSzPct val="90000"/>
              <a:buFont typeface="Arial" panose="020B0604020202020204" pitchFamily="34" charset="0"/>
              <a:buChar char="-"/>
              <a:tabLst/>
              <a:defRPr sz="600">
                <a:solidFill>
                  <a:schemeClr val="tx2"/>
                </a:solidFill>
              </a:defRPr>
            </a:lvl4pPr>
            <a:lvl5pPr marL="516731" indent="-82154">
              <a:lnSpc>
                <a:spcPct val="120000"/>
              </a:lnSpc>
              <a:spcAft>
                <a:spcPts val="900"/>
              </a:spcAft>
              <a:buClrTx/>
              <a:buSzPct val="90000"/>
              <a:buFont typeface="Arial" panose="020B0604020202020204" pitchFamily="34" charset="0"/>
              <a:buChar char="-"/>
              <a:tabLst/>
              <a:defRPr sz="450">
                <a:solidFill>
                  <a:schemeClr val="tx2"/>
                </a:solidFill>
              </a:defRPr>
            </a:lvl5pPr>
          </a:lstStyle>
          <a:p>
            <a:pPr lvl="0"/>
            <a:r>
              <a:rPr lang="en-US"/>
              <a:t>Avoid bullets as a general rule</a:t>
            </a:r>
          </a:p>
          <a:p>
            <a:pPr lvl="1"/>
            <a:r>
              <a:rPr lang="en-US"/>
              <a:t>Second level (bullets)</a:t>
            </a:r>
          </a:p>
          <a:p>
            <a:pPr lvl="2"/>
            <a:r>
              <a:rPr lang="en-US"/>
              <a:t>Third level (subhead)</a:t>
            </a:r>
          </a:p>
          <a:p>
            <a:pPr lvl="3"/>
            <a:r>
              <a:rPr lang="en-US"/>
              <a:t>Fourth level</a:t>
            </a:r>
          </a:p>
        </p:txBody>
      </p:sp>
      <p:sp>
        <p:nvSpPr>
          <p:cNvPr id="6" name="Date Placeholder 5">
            <a:extLst>
              <a:ext uri="{FF2B5EF4-FFF2-40B4-BE49-F238E27FC236}">
                <a16:creationId xmlns:a16="http://schemas.microsoft.com/office/drawing/2014/main" id="{A8D18051-2FD4-FBBA-DF0A-5AA5724D4CED}"/>
              </a:ext>
            </a:extLst>
          </p:cNvPr>
          <p:cNvSpPr>
            <a:spLocks noGrp="1"/>
          </p:cNvSpPr>
          <p:nvPr>
            <p:ph type="dt" sz="half" idx="17"/>
          </p:nvPr>
        </p:nvSpPr>
        <p:spPr/>
        <p:txBody>
          <a:bodyPr/>
          <a:lstStyle/>
          <a:p>
            <a:fld id="{5BCAD085-E8A6-8845-BD4E-CB4CCA059FC4}" type="datetimeFigureOut">
              <a:rPr lang="en-US" smtClean="0"/>
              <a:t>7/23/2025</a:t>
            </a:fld>
            <a:endParaRPr lang="en-US"/>
          </a:p>
        </p:txBody>
      </p:sp>
      <p:sp>
        <p:nvSpPr>
          <p:cNvPr id="9" name="Footer Placeholder 8">
            <a:extLst>
              <a:ext uri="{FF2B5EF4-FFF2-40B4-BE49-F238E27FC236}">
                <a16:creationId xmlns:a16="http://schemas.microsoft.com/office/drawing/2014/main" id="{2674FFEF-C1C1-A6A5-579D-03460B4B7B4E}"/>
              </a:ext>
            </a:extLst>
          </p:cNvPr>
          <p:cNvSpPr>
            <a:spLocks noGrp="1"/>
          </p:cNvSpPr>
          <p:nvPr>
            <p:ph type="ftr" sz="quarter" idx="18"/>
          </p:nvPr>
        </p:nvSpPr>
        <p:spPr/>
        <p:txBody>
          <a:bodyPr/>
          <a:lstStyle/>
          <a:p>
            <a:endParaRPr lang="en-US"/>
          </a:p>
        </p:txBody>
      </p:sp>
      <p:sp>
        <p:nvSpPr>
          <p:cNvPr id="11" name="Slide Number Placeholder 10">
            <a:extLst>
              <a:ext uri="{FF2B5EF4-FFF2-40B4-BE49-F238E27FC236}">
                <a16:creationId xmlns:a16="http://schemas.microsoft.com/office/drawing/2014/main" id="{83CD4671-5EA7-FBFD-25EC-C2EB1310BC27}"/>
              </a:ext>
            </a:extLst>
          </p:cNvPr>
          <p:cNvSpPr>
            <a:spLocks noGrp="1"/>
          </p:cNvSpPr>
          <p:nvPr>
            <p:ph type="sldNum" sz="quarter" idx="19"/>
          </p:nvPr>
        </p:nvSpPr>
        <p:spPr/>
        <p:txBody>
          <a:bodyPr/>
          <a:lstStyle/>
          <a:p>
            <a:fld id="{C1FF6DA9-008F-8B48-92A6-B652298478BF}" type="slidenum">
              <a:rPr lang="en-US" smtClean="0"/>
              <a:t>‹#›</a:t>
            </a:fld>
            <a:endParaRPr lang="en-US"/>
          </a:p>
        </p:txBody>
      </p:sp>
      <p:sp>
        <p:nvSpPr>
          <p:cNvPr id="16" name="Freeform 15">
            <a:extLst>
              <a:ext uri="{FF2B5EF4-FFF2-40B4-BE49-F238E27FC236}">
                <a16:creationId xmlns:a16="http://schemas.microsoft.com/office/drawing/2014/main" id="{B4239B95-1BE5-65A8-8088-4245AFE6DC2A}"/>
              </a:ext>
            </a:extLst>
          </p:cNvPr>
          <p:cNvSpPr>
            <a:spLocks noChangeAspect="1"/>
          </p:cNvSpPr>
          <p:nvPr/>
        </p:nvSpPr>
        <p:spPr>
          <a:xfrm>
            <a:off x="6337972" y="1583574"/>
            <a:ext cx="219456" cy="297056"/>
          </a:xfrm>
          <a:custGeom>
            <a:avLst/>
            <a:gdLst>
              <a:gd name="connsiteX0" fmla="*/ 305136 w 336446"/>
              <a:gd name="connsiteY0" fmla="*/ 0 h 341560"/>
              <a:gd name="connsiteX1" fmla="*/ 336446 w 336446"/>
              <a:gd name="connsiteY1" fmla="*/ 49811 h 341560"/>
              <a:gd name="connsiteX2" fmla="*/ 278808 w 336446"/>
              <a:gd name="connsiteY2" fmla="*/ 98554 h 341560"/>
              <a:gd name="connsiteX3" fmla="*/ 258172 w 336446"/>
              <a:gd name="connsiteY3" fmla="*/ 192839 h 341560"/>
              <a:gd name="connsiteX4" fmla="*/ 325061 w 336446"/>
              <a:gd name="connsiteY4" fmla="*/ 192839 h 341560"/>
              <a:gd name="connsiteX5" fmla="*/ 325061 w 336446"/>
              <a:gd name="connsiteY5" fmla="*/ 341560 h 341560"/>
              <a:gd name="connsiteX6" fmla="*/ 187725 w 336446"/>
              <a:gd name="connsiteY6" fmla="*/ 341560 h 341560"/>
              <a:gd name="connsiteX7" fmla="*/ 187725 w 336446"/>
              <a:gd name="connsiteY7" fmla="*/ 224149 h 341560"/>
              <a:gd name="connsiteX8" fmla="*/ 210495 w 336446"/>
              <a:gd name="connsiteY8" fmla="*/ 86101 h 341560"/>
              <a:gd name="connsiteX9" fmla="*/ 305136 w 336446"/>
              <a:gd name="connsiteY9" fmla="*/ 0 h 341560"/>
              <a:gd name="connsiteX10" fmla="*/ 117411 w 336446"/>
              <a:gd name="connsiteY10" fmla="*/ 0 h 341560"/>
              <a:gd name="connsiteX11" fmla="*/ 148721 w 336446"/>
              <a:gd name="connsiteY11" fmla="*/ 49811 h 341560"/>
              <a:gd name="connsiteX12" fmla="*/ 91083 w 336446"/>
              <a:gd name="connsiteY12" fmla="*/ 98554 h 341560"/>
              <a:gd name="connsiteX13" fmla="*/ 70447 w 336446"/>
              <a:gd name="connsiteY13" fmla="*/ 192839 h 341560"/>
              <a:gd name="connsiteX14" fmla="*/ 137336 w 336446"/>
              <a:gd name="connsiteY14" fmla="*/ 192839 h 341560"/>
              <a:gd name="connsiteX15" fmla="*/ 137336 w 336446"/>
              <a:gd name="connsiteY15" fmla="*/ 341560 h 341560"/>
              <a:gd name="connsiteX16" fmla="*/ 0 w 336446"/>
              <a:gd name="connsiteY16" fmla="*/ 341560 h 341560"/>
              <a:gd name="connsiteX17" fmla="*/ 0 w 336446"/>
              <a:gd name="connsiteY17" fmla="*/ 224149 h 341560"/>
              <a:gd name="connsiteX18" fmla="*/ 22770 w 336446"/>
              <a:gd name="connsiteY18" fmla="*/ 86101 h 341560"/>
              <a:gd name="connsiteX19" fmla="*/ 117411 w 336446"/>
              <a:gd name="connsiteY19" fmla="*/ 0 h 34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46" h="341560">
                <a:moveTo>
                  <a:pt x="305136" y="0"/>
                </a:moveTo>
                <a:lnTo>
                  <a:pt x="336446" y="49811"/>
                </a:lnTo>
                <a:cubicBezTo>
                  <a:pt x="310354" y="60722"/>
                  <a:pt x="291142" y="76969"/>
                  <a:pt x="278808" y="98554"/>
                </a:cubicBezTo>
                <a:cubicBezTo>
                  <a:pt x="266473" y="120139"/>
                  <a:pt x="259595" y="151567"/>
                  <a:pt x="258172" y="192839"/>
                </a:cubicBezTo>
                <a:lnTo>
                  <a:pt x="325061" y="192839"/>
                </a:lnTo>
                <a:lnTo>
                  <a:pt x="325061" y="341560"/>
                </a:lnTo>
                <a:lnTo>
                  <a:pt x="187725" y="341560"/>
                </a:lnTo>
                <a:lnTo>
                  <a:pt x="187725" y="224149"/>
                </a:lnTo>
                <a:cubicBezTo>
                  <a:pt x="187725" y="160581"/>
                  <a:pt x="195315" y="114565"/>
                  <a:pt x="210495" y="86101"/>
                </a:cubicBezTo>
                <a:cubicBezTo>
                  <a:pt x="230420" y="48150"/>
                  <a:pt x="261967" y="19450"/>
                  <a:pt x="305136" y="0"/>
                </a:cubicBezTo>
                <a:close/>
                <a:moveTo>
                  <a:pt x="117411" y="0"/>
                </a:moveTo>
                <a:lnTo>
                  <a:pt x="148721" y="49811"/>
                </a:lnTo>
                <a:cubicBezTo>
                  <a:pt x="122629" y="60722"/>
                  <a:pt x="103417" y="76969"/>
                  <a:pt x="91083" y="98554"/>
                </a:cubicBezTo>
                <a:cubicBezTo>
                  <a:pt x="78748" y="120139"/>
                  <a:pt x="71870" y="151567"/>
                  <a:pt x="70447" y="192839"/>
                </a:cubicBezTo>
                <a:lnTo>
                  <a:pt x="137336" y="192839"/>
                </a:lnTo>
                <a:lnTo>
                  <a:pt x="137336" y="341560"/>
                </a:lnTo>
                <a:lnTo>
                  <a:pt x="0" y="341560"/>
                </a:lnTo>
                <a:lnTo>
                  <a:pt x="0" y="224149"/>
                </a:lnTo>
                <a:cubicBezTo>
                  <a:pt x="0" y="160581"/>
                  <a:pt x="7590" y="114565"/>
                  <a:pt x="22770" y="86101"/>
                </a:cubicBezTo>
                <a:cubicBezTo>
                  <a:pt x="42695" y="48150"/>
                  <a:pt x="74242" y="19450"/>
                  <a:pt x="117411"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9764511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O NOT USE">
    <p:bg>
      <p:bgPr>
        <a:solidFill>
          <a:srgbClr val="B81F2D"/>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BE4D0-FD2D-17A7-0CB5-5D6CBED1C32D}"/>
              </a:ext>
            </a:extLst>
          </p:cNvPr>
          <p:cNvSpPr txBox="1"/>
          <p:nvPr/>
        </p:nvSpPr>
        <p:spPr>
          <a:xfrm>
            <a:off x="1185882" y="1411528"/>
            <a:ext cx="6772240" cy="4034951"/>
          </a:xfrm>
          <a:prstGeom prst="rect">
            <a:avLst/>
          </a:prstGeom>
          <a:noFill/>
        </p:spPr>
        <p:txBody>
          <a:bodyPr wrap="none" lIns="0" tIns="0" rIns="0" bIns="0" rtlCol="0" anchor="ctr">
            <a:spAutoFit/>
          </a:bodyPr>
          <a:lstStyle/>
          <a:p>
            <a:pPr algn="ctr">
              <a:lnSpc>
                <a:spcPct val="80000"/>
              </a:lnSpc>
              <a:spcAft>
                <a:spcPts val="900"/>
              </a:spcAft>
            </a:pPr>
            <a:r>
              <a:rPr lang="en-US" sz="7200" b="1">
                <a:solidFill>
                  <a:schemeClr val="bg1"/>
                </a:solidFill>
              </a:rPr>
              <a:t>DO NOT USE </a:t>
            </a:r>
            <a:br>
              <a:rPr lang="en-US" sz="7200" b="1">
                <a:solidFill>
                  <a:schemeClr val="bg1"/>
                </a:solidFill>
              </a:rPr>
            </a:br>
            <a:r>
              <a:rPr lang="en-US" sz="7200" b="1">
                <a:solidFill>
                  <a:schemeClr val="bg1"/>
                </a:solidFill>
              </a:rPr>
              <a:t>ANY LAYOUTS </a:t>
            </a:r>
            <a:br>
              <a:rPr lang="en-US" sz="7200" b="1">
                <a:solidFill>
                  <a:schemeClr val="bg1"/>
                </a:solidFill>
              </a:rPr>
            </a:br>
            <a:r>
              <a:rPr lang="en-US" sz="7200" b="1">
                <a:solidFill>
                  <a:schemeClr val="bg1"/>
                </a:solidFill>
              </a:rPr>
              <a:t>BEYOND </a:t>
            </a:r>
            <a:br>
              <a:rPr lang="en-US" sz="7200" b="1">
                <a:solidFill>
                  <a:schemeClr val="bg1"/>
                </a:solidFill>
              </a:rPr>
            </a:br>
            <a:r>
              <a:rPr lang="en-US" sz="7200" b="1">
                <a:solidFill>
                  <a:schemeClr val="bg1"/>
                </a:solidFill>
              </a:rPr>
              <a:t>THIS POINT</a:t>
            </a:r>
          </a:p>
          <a:p>
            <a:pPr algn="ctr">
              <a:lnSpc>
                <a:spcPct val="90000"/>
              </a:lnSpc>
              <a:spcAft>
                <a:spcPts val="1800"/>
              </a:spcAft>
            </a:pPr>
            <a:r>
              <a:rPr lang="en-US" sz="2700" b="0" i="1">
                <a:solidFill>
                  <a:schemeClr val="bg1"/>
                </a:solidFill>
              </a:rPr>
              <a:t>They are not a part of the official template</a:t>
            </a:r>
          </a:p>
        </p:txBody>
      </p:sp>
    </p:spTree>
    <p:extLst>
      <p:ext uri="{BB962C8B-B14F-4D97-AF65-F5344CB8AC3E}">
        <p14:creationId xmlns:p14="http://schemas.microsoft.com/office/powerpoint/2010/main" val="39699943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07062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802541" y="2662638"/>
            <a:ext cx="7538923" cy="1532727"/>
          </a:xfrm>
          <a:prstGeom prst="rect">
            <a:avLst/>
          </a:prstGeom>
          <a:noFill/>
        </p:spPr>
        <p:txBody>
          <a:bodyPr wrap="none" lIns="0" tIns="0" rIns="0" bIns="0" rtlCol="0" anchor="ctr">
            <a:spAutoFit/>
          </a:bodyPr>
          <a:lstStyle/>
          <a:p>
            <a:pPr marL="0" marR="0" lvl="0" indent="0" algn="ctr" defTabSz="685800" eaLnBrk="1" fontAlgn="auto" latinLnBrk="0" hangingPunct="1">
              <a:lnSpc>
                <a:spcPct val="80000"/>
              </a:lnSpc>
              <a:spcBef>
                <a:spcPts val="0"/>
              </a:spcBef>
              <a:spcAft>
                <a:spcPts val="0"/>
              </a:spcAft>
              <a:buClrTx/>
              <a:buSzTx/>
              <a:buFontTx/>
              <a:buNone/>
              <a:tabLst/>
              <a:defRPr/>
            </a:pPr>
            <a:r>
              <a:rPr kumimoji="0" lang="en-US" sz="12450" b="1" i="0" u="none" strike="noStrike" kern="0" cap="none" spc="0" normalizeH="0" baseline="0" noProof="0">
                <a:ln>
                  <a:noFill/>
                </a:ln>
                <a:solidFill>
                  <a:srgbClr val="FFFFFF"/>
                </a:solidFill>
                <a:effectLst/>
                <a:uLnTx/>
                <a:uFillTx/>
              </a:rPr>
              <a:t>DIVIDERS</a:t>
            </a:r>
            <a:endParaRPr kumimoji="0" lang="en-US" sz="54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144018959"/>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1 - gradient 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D76384-5270-C4A7-D992-81F8ADBA5582}"/>
              </a:ext>
            </a:extLst>
          </p:cNvPr>
          <p:cNvPicPr>
            <a:picLocks noChangeAspect="1"/>
          </p:cNvPicPr>
          <p:nvPr/>
        </p:nvPicPr>
        <p:blipFill>
          <a:blip r:embed="rId2"/>
          <a:stretch>
            <a:fillRect/>
          </a:stretch>
        </p:blipFill>
        <p:spPr>
          <a:xfrm>
            <a:off x="0" y="-1"/>
            <a:ext cx="9141714"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754380" y="2067749"/>
            <a:ext cx="5357813" cy="747897"/>
          </a:xfrm>
        </p:spPr>
        <p:txBody>
          <a:bodyPr anchor="ctr"/>
          <a:lstStyle>
            <a:lvl1pPr>
              <a:defRPr sz="27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5BCAD085-E8A6-8845-BD4E-CB4CCA059FC4}" type="datetimeFigureOut">
              <a:rPr lang="en-US" smtClean="0"/>
              <a:t>7/23/2025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754380" y="6400800"/>
            <a:ext cx="1028700" cy="228600"/>
          </a:xfrm>
        </p:spPr>
        <p:txBody>
          <a:bodyPr/>
          <a:lstStyle/>
          <a:p>
            <a:endParaRPr lang="en-US"/>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5974399"/>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1 - gradient 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ED6A89-35BA-3F8A-D8BB-D4E661AF1A89}"/>
              </a:ext>
            </a:extLst>
          </p:cNvPr>
          <p:cNvPicPr>
            <a:picLocks noChangeAspect="1"/>
          </p:cNvPicPr>
          <p:nvPr/>
        </p:nvPicPr>
        <p:blipFill>
          <a:blip r:embed="rId2"/>
          <a:stretch>
            <a:fillRect/>
          </a:stretch>
        </p:blipFill>
        <p:spPr>
          <a:xfrm>
            <a:off x="0" y="-1"/>
            <a:ext cx="9141714"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754380" y="2067749"/>
            <a:ext cx="5357813" cy="747897"/>
          </a:xfrm>
        </p:spPr>
        <p:txBody>
          <a:bodyPr anchor="ctr"/>
          <a:lstStyle>
            <a:lvl1pPr>
              <a:defRPr sz="27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5BCAD085-E8A6-8845-BD4E-CB4CCA059FC4}" type="datetimeFigureOut">
              <a:rPr lang="en-US" smtClean="0"/>
              <a:t>7/23/2025</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754380" y="6400800"/>
            <a:ext cx="1028700" cy="228600"/>
          </a:xfrm>
        </p:spPr>
        <p:txBody>
          <a:bodyPr/>
          <a:lstStyle/>
          <a:p>
            <a:endParaRPr lang="en-US"/>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1326358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230B5-518B-24CC-5360-65ED114C9C97}"/>
              </a:ext>
            </a:extLst>
          </p:cNvPr>
          <p:cNvSpPr>
            <a:spLocks noGrp="1"/>
          </p:cNvSpPr>
          <p:nvPr>
            <p:ph type="title"/>
          </p:nvPr>
        </p:nvSpPr>
        <p:spPr>
          <a:xfrm>
            <a:off x="342900" y="457201"/>
            <a:ext cx="8458200" cy="249299"/>
          </a:xfrm>
          <a:prstGeom prst="rect">
            <a:avLst/>
          </a:prstGeom>
        </p:spPr>
        <p:txBody>
          <a:bodyPr vert="horz" wrap="square" lIns="0" tIns="0" rIns="0" bIns="0" rtlCol="0" anchor="t">
            <a:spAutoFit/>
          </a:bodyPr>
          <a:lstStyle/>
          <a:p>
            <a:r>
              <a:rPr lang="en-US"/>
              <a:t>Click to add title</a:t>
            </a:r>
          </a:p>
        </p:txBody>
      </p:sp>
      <p:sp>
        <p:nvSpPr>
          <p:cNvPr id="3" name="Text Placeholder 2">
            <a:extLst>
              <a:ext uri="{FF2B5EF4-FFF2-40B4-BE49-F238E27FC236}">
                <a16:creationId xmlns:a16="http://schemas.microsoft.com/office/drawing/2014/main" id="{3797B53D-6897-FB10-B4B4-55E663FD6108}"/>
              </a:ext>
            </a:extLst>
          </p:cNvPr>
          <p:cNvSpPr>
            <a:spLocks noGrp="1"/>
          </p:cNvSpPr>
          <p:nvPr>
            <p:ph type="body" idx="1"/>
          </p:nvPr>
        </p:nvSpPr>
        <p:spPr>
          <a:xfrm>
            <a:off x="342900" y="1447800"/>
            <a:ext cx="5638800" cy="4663440"/>
          </a:xfrm>
          <a:prstGeom prst="rect">
            <a:avLst/>
          </a:prstGeom>
        </p:spPr>
        <p:txBody>
          <a:bodyPr vert="horz" lIns="0" tIns="0" rIns="0" bIns="0" rtlCol="0">
            <a:noAutofit/>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a:p>
            <a:pPr lvl="5"/>
            <a:r>
              <a:rPr lang="en-US"/>
              <a:t>6th level text</a:t>
            </a:r>
          </a:p>
          <a:p>
            <a:pPr lvl="6"/>
            <a:r>
              <a:rPr lang="en-US"/>
              <a:t>7th level text</a:t>
            </a:r>
          </a:p>
          <a:p>
            <a:pPr lvl="7"/>
            <a:r>
              <a:rPr lang="en-US"/>
              <a:t>8th level text</a:t>
            </a:r>
          </a:p>
          <a:p>
            <a:pPr lvl="8"/>
            <a:r>
              <a:rPr lang="en-US"/>
              <a:t>9th level text</a:t>
            </a:r>
          </a:p>
        </p:txBody>
      </p:sp>
      <p:sp>
        <p:nvSpPr>
          <p:cNvPr id="6" name="Slide Number Placeholder 5">
            <a:extLst>
              <a:ext uri="{FF2B5EF4-FFF2-40B4-BE49-F238E27FC236}">
                <a16:creationId xmlns:a16="http://schemas.microsoft.com/office/drawing/2014/main" id="{F5A3681C-7AE6-4CE0-F456-C8E648A62642}"/>
              </a:ext>
            </a:extLst>
          </p:cNvPr>
          <p:cNvSpPr>
            <a:spLocks noGrp="1"/>
          </p:cNvSpPr>
          <p:nvPr>
            <p:ph type="sldNum" sz="quarter" idx="4"/>
          </p:nvPr>
        </p:nvSpPr>
        <p:spPr>
          <a:xfrm>
            <a:off x="342900" y="6400799"/>
            <a:ext cx="274320" cy="228600"/>
          </a:xfrm>
          <a:prstGeom prst="rect">
            <a:avLst/>
          </a:prstGeom>
        </p:spPr>
        <p:txBody>
          <a:bodyPr vert="horz" lIns="0" tIns="0" rIns="0" bIns="0" rtlCol="0" anchor="ctr"/>
          <a:lstStyle>
            <a:lvl1pPr algn="l">
              <a:defRPr sz="525" b="0">
                <a:solidFill>
                  <a:schemeClr val="tx1"/>
                </a:solidFill>
              </a:defRPr>
            </a:lvl1pPr>
          </a:lstStyle>
          <a:p>
            <a:fld id="{C1FF6DA9-008F-8B48-92A6-B652298478BF}" type="slidenum">
              <a:rPr lang="en-US" smtClean="0"/>
              <a:t>‹#›</a:t>
            </a:fld>
            <a:endParaRPr lang="en-US"/>
          </a:p>
        </p:txBody>
      </p:sp>
      <p:sp>
        <p:nvSpPr>
          <p:cNvPr id="8" name="Footer Placeholder 7">
            <a:extLst>
              <a:ext uri="{FF2B5EF4-FFF2-40B4-BE49-F238E27FC236}">
                <a16:creationId xmlns:a16="http://schemas.microsoft.com/office/drawing/2014/main" id="{677CCFE7-C984-DC56-6899-8A815F0548C0}"/>
              </a:ext>
              <a:ext uri="{C183D7F6-B498-43B3-948B-1728B52AA6E4}">
                <adec:decorative xmlns:adec="http://schemas.microsoft.com/office/drawing/2017/decorative" val="1"/>
              </a:ext>
            </a:extLst>
          </p:cNvPr>
          <p:cNvSpPr>
            <a:spLocks noGrp="1"/>
          </p:cNvSpPr>
          <p:nvPr>
            <p:ph type="ftr" sz="quarter" idx="3"/>
          </p:nvPr>
        </p:nvSpPr>
        <p:spPr>
          <a:xfrm>
            <a:off x="754380" y="6400800"/>
            <a:ext cx="1028700" cy="228600"/>
          </a:xfrm>
          <a:prstGeom prst="rect">
            <a:avLst/>
          </a:prstGeom>
        </p:spPr>
        <p:txBody>
          <a:bodyPr vert="horz" lIns="0" tIns="0" rIns="0" bIns="0" rtlCol="0" anchor="ctr"/>
          <a:lstStyle>
            <a:lvl1pPr algn="l">
              <a:defRPr sz="525" b="0">
                <a:solidFill>
                  <a:schemeClr val="tx1"/>
                </a:solidFill>
              </a:defRPr>
            </a:lvl1pPr>
          </a:lstStyle>
          <a:p>
            <a:endParaRPr lang="en-US"/>
          </a:p>
        </p:txBody>
      </p:sp>
      <p:sp>
        <p:nvSpPr>
          <p:cNvPr id="10" name="Date Placeholder 9">
            <a:extLst>
              <a:ext uri="{FF2B5EF4-FFF2-40B4-BE49-F238E27FC236}">
                <a16:creationId xmlns:a16="http://schemas.microsoft.com/office/drawing/2014/main" id="{42283347-4EBC-C7DD-65E3-791D4DBA61D0}"/>
              </a:ext>
            </a:extLst>
          </p:cNvPr>
          <p:cNvSpPr>
            <a:spLocks noGrp="1"/>
          </p:cNvSpPr>
          <p:nvPr>
            <p:ph type="dt" sz="half" idx="2"/>
          </p:nvPr>
        </p:nvSpPr>
        <p:spPr>
          <a:xfrm>
            <a:off x="1988820" y="6400800"/>
            <a:ext cx="1028700" cy="228600"/>
          </a:xfrm>
          <a:prstGeom prst="rect">
            <a:avLst/>
          </a:prstGeom>
        </p:spPr>
        <p:txBody>
          <a:bodyPr vert="horz" lIns="0" tIns="0" rIns="0" bIns="0" rtlCol="0" anchor="ctr"/>
          <a:lstStyle>
            <a:lvl1pPr algn="l">
              <a:defRPr sz="525" b="0">
                <a:solidFill>
                  <a:schemeClr val="tx1"/>
                </a:solidFill>
              </a:defRPr>
            </a:lvl1pPr>
          </a:lstStyle>
          <a:p>
            <a:fld id="{5BCAD085-E8A6-8845-BD4E-CB4CCA059FC4}" type="datetimeFigureOut">
              <a:rPr lang="en-US" smtClean="0"/>
              <a:t>7/23/2025</a:t>
            </a:fld>
            <a:endParaRPr lang="en-US"/>
          </a:p>
        </p:txBody>
      </p:sp>
      <p:pic>
        <p:nvPicPr>
          <p:cNvPr id="4" name="Cognizant Logo_rgb_pos_2023">
            <a:extLst>
              <a:ext uri="{FF2B5EF4-FFF2-40B4-BE49-F238E27FC236}">
                <a16:creationId xmlns:a16="http://schemas.microsoft.com/office/drawing/2014/main" id="{322DD144-17A4-A3EC-5E8D-205928D3BDB2}"/>
              </a:ext>
              <a:ext uri="{C183D7F6-B498-43B3-948B-1728B52AA6E4}">
                <adec:decorative xmlns:adec="http://schemas.microsoft.com/office/drawing/2017/decorative" val="1"/>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7943797" y="6454071"/>
            <a:ext cx="877824" cy="205449"/>
          </a:xfrm>
          <a:prstGeom prst="rect">
            <a:avLst/>
          </a:prstGeom>
        </p:spPr>
      </p:pic>
    </p:spTree>
    <p:extLst>
      <p:ext uri="{BB962C8B-B14F-4D97-AF65-F5344CB8AC3E}">
        <p14:creationId xmlns:p14="http://schemas.microsoft.com/office/powerpoint/2010/main" val="2134322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Lst>
  <p:txStyles>
    <p:titleStyle>
      <a:lvl1pPr algn="l" defTabSz="6858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37160" indent="-137160" algn="l" defTabSz="685800" rtl="0" eaLnBrk="1" latinLnBrk="0" hangingPunct="1">
        <a:lnSpc>
          <a:spcPct val="110000"/>
        </a:lnSpc>
        <a:spcBef>
          <a:spcPts val="45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1pPr>
      <a:lvl2pPr marL="294894" indent="-140494" algn="l" defTabSz="685800" rtl="0" eaLnBrk="1" latinLnBrk="0" hangingPunct="1">
        <a:lnSpc>
          <a:spcPct val="110000"/>
        </a:lnSpc>
        <a:spcBef>
          <a:spcPts val="450"/>
        </a:spcBef>
        <a:spcAft>
          <a:spcPts val="0"/>
        </a:spcAft>
        <a:buClr>
          <a:schemeClr val="tx1"/>
        </a:buClr>
        <a:buFont typeface="Arial" panose="020B0604020202020204" pitchFamily="34" charset="0"/>
        <a:buChar char="⁃"/>
        <a:tabLst/>
        <a:defRPr sz="1050" b="0" kern="1200" baseline="0">
          <a:solidFill>
            <a:schemeClr val="tx1"/>
          </a:solidFill>
          <a:latin typeface="+mn-lt"/>
          <a:ea typeface="+mn-ea"/>
          <a:cs typeface="+mn-cs"/>
        </a:defRPr>
      </a:lvl2pPr>
      <a:lvl3pPr marL="445770" indent="-137160" algn="l" defTabSz="685800" rtl="0" eaLnBrk="1" latinLnBrk="0" hangingPunct="1">
        <a:lnSpc>
          <a:spcPct val="110000"/>
        </a:lnSpc>
        <a:spcBef>
          <a:spcPts val="450"/>
        </a:spcBef>
        <a:spcAft>
          <a:spcPts val="0"/>
        </a:spcAft>
        <a:buClr>
          <a:schemeClr val="tx1"/>
        </a:buClr>
        <a:buFont typeface="Arial" panose="020B0604020202020204" pitchFamily="34" charset="0"/>
        <a:buChar char="•"/>
        <a:tabLst/>
        <a:defRPr sz="900" b="0" kern="1200">
          <a:solidFill>
            <a:schemeClr val="tx1"/>
          </a:solidFill>
          <a:latin typeface="+mn-lt"/>
          <a:ea typeface="+mn-ea"/>
          <a:cs typeface="+mn-cs"/>
        </a:defRPr>
      </a:lvl3pPr>
      <a:lvl4pPr marL="445770" indent="-137160" algn="l" defTabSz="685800" rtl="0" eaLnBrk="1" latinLnBrk="0" hangingPunct="1">
        <a:lnSpc>
          <a:spcPct val="110000"/>
        </a:lnSpc>
        <a:spcBef>
          <a:spcPts val="450"/>
        </a:spcBef>
        <a:spcAft>
          <a:spcPts val="0"/>
        </a:spcAft>
        <a:buClr>
          <a:schemeClr val="tx1"/>
        </a:buClr>
        <a:buFont typeface="Arial" panose="020B0604020202020204" pitchFamily="34" charset="0"/>
        <a:buChar char="•"/>
        <a:tabLst/>
        <a:defRPr sz="900" b="0" kern="1200">
          <a:solidFill>
            <a:schemeClr val="tx1"/>
          </a:solidFill>
          <a:latin typeface="+mn-lt"/>
          <a:ea typeface="+mn-ea"/>
          <a:cs typeface="+mn-cs"/>
        </a:defRPr>
      </a:lvl4pPr>
      <a:lvl5pPr marL="445770" indent="-137160" algn="l" defTabSz="685800" rtl="0" eaLnBrk="1" latinLnBrk="0" hangingPunct="1">
        <a:lnSpc>
          <a:spcPct val="110000"/>
        </a:lnSpc>
        <a:spcBef>
          <a:spcPts val="450"/>
        </a:spcBef>
        <a:spcAft>
          <a:spcPts val="0"/>
        </a:spcAft>
        <a:buClr>
          <a:schemeClr val="tx1"/>
        </a:buClr>
        <a:buFont typeface="Arial" panose="020B0604020202020204" pitchFamily="34" charset="0"/>
        <a:buChar char="•"/>
        <a:tabLst/>
        <a:defRPr sz="900" b="0" kern="1200">
          <a:solidFill>
            <a:schemeClr val="tx1"/>
          </a:solidFill>
          <a:latin typeface="+mn-lt"/>
          <a:ea typeface="+mn-ea"/>
          <a:cs typeface="+mn-cs"/>
        </a:defRPr>
      </a:lvl5pPr>
      <a:lvl6pPr marL="445770" indent="-137160" algn="l" defTabSz="685800" rtl="0" eaLnBrk="1" latinLnBrk="0" hangingPunct="1">
        <a:lnSpc>
          <a:spcPct val="110000"/>
        </a:lnSpc>
        <a:spcBef>
          <a:spcPts val="450"/>
        </a:spcBef>
        <a:buFont typeface="Arial" panose="020B0604020202020204" pitchFamily="34" charset="0"/>
        <a:buChar char="•"/>
        <a:defRPr sz="900" kern="1200">
          <a:solidFill>
            <a:schemeClr val="tx1"/>
          </a:solidFill>
          <a:latin typeface="+mn-lt"/>
          <a:ea typeface="+mn-ea"/>
          <a:cs typeface="+mn-cs"/>
        </a:defRPr>
      </a:lvl6pPr>
      <a:lvl7pPr marL="445770" indent="-137160" algn="l" defTabSz="685800" rtl="0" eaLnBrk="1" latinLnBrk="0" hangingPunct="1">
        <a:lnSpc>
          <a:spcPct val="110000"/>
        </a:lnSpc>
        <a:spcBef>
          <a:spcPts val="450"/>
        </a:spcBef>
        <a:buFont typeface="Arial" panose="020B0604020202020204" pitchFamily="34" charset="0"/>
        <a:buChar char="•"/>
        <a:defRPr sz="900" kern="1200">
          <a:solidFill>
            <a:schemeClr val="tx1"/>
          </a:solidFill>
          <a:latin typeface="+mn-lt"/>
          <a:ea typeface="+mn-ea"/>
          <a:cs typeface="+mn-cs"/>
        </a:defRPr>
      </a:lvl7pPr>
      <a:lvl8pPr marL="445770" indent="-137160" algn="l" defTabSz="685800" rtl="0" eaLnBrk="1" latinLnBrk="0" hangingPunct="1">
        <a:lnSpc>
          <a:spcPct val="110000"/>
        </a:lnSpc>
        <a:spcBef>
          <a:spcPts val="450"/>
        </a:spcBef>
        <a:buFont typeface="Arial" panose="020B0604020202020204" pitchFamily="34" charset="0"/>
        <a:buChar char="•"/>
        <a:defRPr sz="900" kern="1200">
          <a:solidFill>
            <a:schemeClr val="tx1"/>
          </a:solidFill>
          <a:latin typeface="+mn-lt"/>
          <a:ea typeface="+mn-ea"/>
          <a:cs typeface="+mn-cs"/>
        </a:defRPr>
      </a:lvl8pPr>
      <a:lvl9pPr marL="445770" indent="-137160" algn="l" defTabSz="685800" rtl="0" eaLnBrk="1" latinLnBrk="0" hangingPunct="1">
        <a:lnSpc>
          <a:spcPct val="110000"/>
        </a:lnSpc>
        <a:spcBef>
          <a:spcPts val="4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685800" rtl="0" eaLnBrk="1" latinLnBrk="0" hangingPunct="1">
        <a:defRPr sz="825" kern="1100">
          <a:solidFill>
            <a:schemeClr val="tx1"/>
          </a:solidFill>
          <a:latin typeface="+mn-lt"/>
          <a:ea typeface="+mn-ea"/>
          <a:cs typeface="+mn-cs"/>
        </a:defRPr>
      </a:lvl1pPr>
      <a:lvl2pPr marL="342900" algn="l" defTabSz="685800" rtl="0" eaLnBrk="1" latinLnBrk="0" hangingPunct="1">
        <a:defRPr sz="825" kern="1100">
          <a:solidFill>
            <a:schemeClr val="tx1"/>
          </a:solidFill>
          <a:latin typeface="+mn-lt"/>
          <a:ea typeface="+mn-ea"/>
          <a:cs typeface="+mn-cs"/>
        </a:defRPr>
      </a:lvl2pPr>
      <a:lvl3pPr marL="685800" algn="l" defTabSz="685800" rtl="0" eaLnBrk="1" latinLnBrk="0" hangingPunct="1">
        <a:defRPr sz="825" kern="1100">
          <a:solidFill>
            <a:schemeClr val="tx1"/>
          </a:solidFill>
          <a:latin typeface="+mn-lt"/>
          <a:ea typeface="+mn-ea"/>
          <a:cs typeface="+mn-cs"/>
        </a:defRPr>
      </a:lvl3pPr>
      <a:lvl4pPr marL="1028700" algn="l" defTabSz="685800" rtl="0" eaLnBrk="1" latinLnBrk="0" hangingPunct="1">
        <a:defRPr sz="825" kern="1100">
          <a:solidFill>
            <a:schemeClr val="tx1"/>
          </a:solidFill>
          <a:latin typeface="+mn-lt"/>
          <a:ea typeface="+mn-ea"/>
          <a:cs typeface="+mn-cs"/>
        </a:defRPr>
      </a:lvl4pPr>
      <a:lvl5pPr marL="1371600" algn="l" defTabSz="685800" rtl="0" eaLnBrk="1" latinLnBrk="0" hangingPunct="1">
        <a:defRPr sz="825" kern="1100">
          <a:solidFill>
            <a:schemeClr val="tx1"/>
          </a:solidFill>
          <a:latin typeface="+mn-lt"/>
          <a:ea typeface="+mn-ea"/>
          <a:cs typeface="+mn-cs"/>
        </a:defRPr>
      </a:lvl5pPr>
      <a:lvl6pPr marL="1714500" algn="l" defTabSz="685800" rtl="0" eaLnBrk="1" latinLnBrk="0" hangingPunct="1">
        <a:defRPr sz="825" kern="1100">
          <a:solidFill>
            <a:schemeClr val="tx1"/>
          </a:solidFill>
          <a:latin typeface="+mn-lt"/>
          <a:ea typeface="+mn-ea"/>
          <a:cs typeface="+mn-cs"/>
        </a:defRPr>
      </a:lvl6pPr>
      <a:lvl7pPr marL="2057400" algn="l" defTabSz="685800" rtl="0" eaLnBrk="1" latinLnBrk="0" hangingPunct="1">
        <a:defRPr sz="825" kern="1100">
          <a:solidFill>
            <a:schemeClr val="tx1"/>
          </a:solidFill>
          <a:latin typeface="+mn-lt"/>
          <a:ea typeface="+mn-ea"/>
          <a:cs typeface="+mn-cs"/>
        </a:defRPr>
      </a:lvl7pPr>
      <a:lvl8pPr marL="2400300" algn="l" defTabSz="685800" rtl="0" eaLnBrk="1" latinLnBrk="0" hangingPunct="1">
        <a:defRPr sz="825" kern="1100">
          <a:solidFill>
            <a:schemeClr val="tx1"/>
          </a:solidFill>
          <a:latin typeface="+mn-lt"/>
          <a:ea typeface="+mn-ea"/>
          <a:cs typeface="+mn-cs"/>
        </a:defRPr>
      </a:lvl8pPr>
      <a:lvl9pPr marL="2743200" algn="l" defTabSz="685800" rtl="0" eaLnBrk="1" latinLnBrk="0" hangingPunct="1">
        <a:defRPr sz="825" kern="1100">
          <a:solidFill>
            <a:schemeClr val="tx1"/>
          </a:solidFill>
          <a:latin typeface="+mn-lt"/>
          <a:ea typeface="+mn-ea"/>
          <a:cs typeface="+mn-cs"/>
        </a:defRPr>
      </a:lvl9pPr>
    </p:otherStyle>
  </p:txStyles>
  <p:extLst>
    <p:ext uri="{27BBF7A9-308A-43DC-89C8-2F10F3537804}">
      <p15:sldGuideLst xmlns:p15="http://schemas.microsoft.com/office/powerpoint/2012/main">
        <p15:guide id="19">
          <p15:clr>
            <a:srgbClr val="F26B43"/>
          </p15:clr>
        </p15:guide>
        <p15:guide id="20" pos="7680">
          <p15:clr>
            <a:srgbClr val="F26B43"/>
          </p15:clr>
        </p15:guide>
        <p15:guide id="21" pos="288">
          <p15:clr>
            <a:srgbClr val="F26B43"/>
          </p15:clr>
        </p15:guide>
        <p15:guide id="22" pos="1472">
          <p15:clr>
            <a:srgbClr val="F26B43"/>
          </p15:clr>
        </p15:guide>
        <p15:guide id="23" pos="2656">
          <p15:clr>
            <a:srgbClr val="F26B43"/>
          </p15:clr>
        </p15:guide>
        <p15:guide id="24" pos="3840">
          <p15:clr>
            <a:srgbClr val="F26B43"/>
          </p15:clr>
        </p15:guide>
        <p15:guide id="25" pos="5024">
          <p15:clr>
            <a:srgbClr val="F26B43"/>
          </p15:clr>
        </p15:guide>
        <p15:guide id="26" pos="6208">
          <p15:clr>
            <a:srgbClr val="F26B43"/>
          </p15:clr>
        </p15:guide>
        <p15:guide id="27" pos="7392">
          <p15:clr>
            <a:srgbClr val="F26B43"/>
          </p15:clr>
        </p15:guide>
        <p15:guide id="28" orient="horz">
          <p15:clr>
            <a:srgbClr val="F26B43"/>
          </p15:clr>
        </p15:guide>
        <p15:guide id="29" orient="horz" pos="4320">
          <p15:clr>
            <a:srgbClr val="F26B43"/>
          </p15:clr>
        </p15:guide>
        <p15:guide id="30" orient="horz" pos="288">
          <p15:clr>
            <a:srgbClr val="F26B43"/>
          </p15:clr>
        </p15:guide>
        <p15:guide id="31" orient="horz" pos="912">
          <p15:clr>
            <a:srgbClr val="F26B43"/>
          </p15:clr>
        </p15:guide>
        <p15:guide id="32" orient="horz" pos="1536">
          <p15:clr>
            <a:srgbClr val="F26B43"/>
          </p15:clr>
        </p15:guide>
        <p15:guide id="33" orient="horz" pos="2160">
          <p15:clr>
            <a:srgbClr val="F26B43"/>
          </p15:clr>
        </p15:guide>
        <p15:guide id="34" orient="horz" pos="2784">
          <p15:clr>
            <a:srgbClr val="F26B43"/>
          </p15:clr>
        </p15:guide>
        <p15:guide id="35" orient="horz" pos="3408">
          <p15:clr>
            <a:srgbClr val="F26B43"/>
          </p15:clr>
        </p15:guide>
        <p15:guide id="36" orient="horz" pos="40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localhost:8080/" TargetMode="Externa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4379" y="2670048"/>
            <a:ext cx="5227320" cy="1107996"/>
          </a:xfrm>
        </p:spPr>
        <p:txBody>
          <a:bodyPr wrap="square" anchor="b">
            <a:noAutofit/>
          </a:bodyPr>
          <a:lstStyle/>
          <a:p>
            <a:r>
              <a:rPr lang="en-US" sz="3600" dirty="0"/>
              <a:t>Playwright Test Report Generation &amp; Jenkins CI Integration</a:t>
            </a:r>
          </a:p>
        </p:txBody>
      </p:sp>
      <p:sp>
        <p:nvSpPr>
          <p:cNvPr id="3" name="Subtitle 2"/>
          <p:cNvSpPr>
            <a:spLocks noGrp="1"/>
          </p:cNvSpPr>
          <p:nvPr>
            <p:ph type="body" sz="quarter" idx="13"/>
          </p:nvPr>
        </p:nvSpPr>
        <p:spPr>
          <a:xfrm>
            <a:off x="754380" y="4187952"/>
            <a:ext cx="5227319" cy="553998"/>
          </a:xfrm>
        </p:spPr>
        <p:txBody>
          <a:bodyPr wrap="square">
            <a:normAutofit fontScale="92500" lnSpcReduction="20000"/>
          </a:bodyPr>
          <a:lstStyle/>
          <a:p>
            <a:r>
              <a:rPr lang="en-US" sz="2400" dirty="0"/>
              <a:t>Step-by-step Guide with Commands &amp; Configuration</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457201"/>
            <a:ext cx="8458200" cy="498598"/>
          </a:xfrm>
        </p:spPr>
        <p:txBody>
          <a:bodyPr/>
          <a:lstStyle/>
          <a:p>
            <a:r>
              <a:rPr sz="3600" dirty="0"/>
              <a:t>Jenkins Setup &amp; Plugins</a:t>
            </a:r>
          </a:p>
        </p:txBody>
      </p:sp>
      <p:sp>
        <p:nvSpPr>
          <p:cNvPr id="4" name="Content Placeholder 3">
            <a:extLst>
              <a:ext uri="{FF2B5EF4-FFF2-40B4-BE49-F238E27FC236}">
                <a16:creationId xmlns:a16="http://schemas.microsoft.com/office/drawing/2014/main" id="{0359FD74-A997-1325-C61A-69C400196104}"/>
              </a:ext>
            </a:extLst>
          </p:cNvPr>
          <p:cNvSpPr>
            <a:spLocks noGrp="1"/>
          </p:cNvSpPr>
          <p:nvPr>
            <p:ph idx="1"/>
          </p:nvPr>
        </p:nvSpPr>
        <p:spPr>
          <a:xfrm>
            <a:off x="342899" y="1447800"/>
            <a:ext cx="7854043" cy="4663440"/>
          </a:xfrm>
        </p:spPr>
        <p:txBody>
          <a:bodyPr/>
          <a:lstStyle/>
          <a:p>
            <a:r>
              <a:rPr lang="en-US" sz="2000" dirty="0"/>
              <a:t>1. Login to Jenkins at "localhost:8080“</a:t>
            </a:r>
            <a:br>
              <a:rPr lang="en-US" sz="2000" dirty="0"/>
            </a:br>
            <a:r>
              <a:rPr lang="en-US" sz="2000" dirty="0"/>
              <a:t>	To begin configuring Jenkins, open your web browser and     navigate to  	</a:t>
            </a:r>
            <a:r>
              <a:rPr lang="en-US" sz="2000" dirty="0">
                <a:hlinkClick r:id="rId2"/>
              </a:rPr>
              <a:t>http://localhost:8080</a:t>
            </a:r>
            <a:br>
              <a:rPr lang="en-US" dirty="0"/>
            </a:br>
            <a:br>
              <a:rPr lang="en-US" dirty="0"/>
            </a:br>
            <a:endParaRPr lang="en-IN" dirty="0"/>
          </a:p>
        </p:txBody>
      </p:sp>
      <p:pic>
        <p:nvPicPr>
          <p:cNvPr id="7" name="Picture 6">
            <a:extLst>
              <a:ext uri="{FF2B5EF4-FFF2-40B4-BE49-F238E27FC236}">
                <a16:creationId xmlns:a16="http://schemas.microsoft.com/office/drawing/2014/main" id="{53C431F0-FA3B-F5DD-0FEA-25612A226D78}"/>
              </a:ext>
            </a:extLst>
          </p:cNvPr>
          <p:cNvPicPr>
            <a:picLocks noChangeAspect="1"/>
          </p:cNvPicPr>
          <p:nvPr/>
        </p:nvPicPr>
        <p:blipFill>
          <a:blip r:embed="rId3"/>
          <a:stretch>
            <a:fillRect/>
          </a:stretch>
        </p:blipFill>
        <p:spPr>
          <a:xfrm>
            <a:off x="809254" y="2623458"/>
            <a:ext cx="7387688" cy="389708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A70D67-197A-C67E-C58D-C6B0A47DEFAB}"/>
              </a:ext>
            </a:extLst>
          </p:cNvPr>
          <p:cNvSpPr>
            <a:spLocks noGrp="1"/>
          </p:cNvSpPr>
          <p:nvPr>
            <p:ph idx="1"/>
          </p:nvPr>
        </p:nvSpPr>
        <p:spPr>
          <a:xfrm>
            <a:off x="342900" y="661737"/>
            <a:ext cx="7934826" cy="5449503"/>
          </a:xfrm>
        </p:spPr>
        <p:txBody>
          <a:bodyPr/>
          <a:lstStyle/>
          <a:p>
            <a:r>
              <a:rPr lang="en-US" sz="1800" dirty="0"/>
              <a:t>2. . Click on “New Item” and Enter the Project Name</a:t>
            </a:r>
            <a:br>
              <a:rPr lang="en-US" sz="1800" dirty="0"/>
            </a:br>
            <a:r>
              <a:rPr lang="en-US" sz="1800" dirty="0"/>
              <a:t>From the Jenkins dashboard, click on the “New Item” link on the left-hand side. This will open a page where you can create a new Jenkins job. Enter a descriptive name for your project, such as </a:t>
            </a:r>
            <a:r>
              <a:rPr lang="en-US" sz="1800" dirty="0" err="1"/>
              <a:t>PlaywrightTestJob</a:t>
            </a:r>
            <a:r>
              <a:rPr lang="en-US" sz="1800" dirty="0"/>
              <a:t>, in the text field. This name will be used to identify the job in Jenkins, so choose something meaningful that reflects the purpose of the job.</a:t>
            </a:r>
            <a:br>
              <a:rPr lang="en-US" dirty="0"/>
            </a:br>
            <a:br>
              <a:rPr lang="en-US" dirty="0"/>
            </a:br>
            <a:endParaRPr lang="en-IN" dirty="0"/>
          </a:p>
        </p:txBody>
      </p:sp>
      <p:pic>
        <p:nvPicPr>
          <p:cNvPr id="5" name="Picture 4">
            <a:extLst>
              <a:ext uri="{FF2B5EF4-FFF2-40B4-BE49-F238E27FC236}">
                <a16:creationId xmlns:a16="http://schemas.microsoft.com/office/drawing/2014/main" id="{EF098CCE-62D1-9938-E664-30A1695E71E5}"/>
              </a:ext>
            </a:extLst>
          </p:cNvPr>
          <p:cNvPicPr>
            <a:picLocks noChangeAspect="1"/>
          </p:cNvPicPr>
          <p:nvPr/>
        </p:nvPicPr>
        <p:blipFill>
          <a:blip r:embed="rId2"/>
          <a:stretch>
            <a:fillRect/>
          </a:stretch>
        </p:blipFill>
        <p:spPr>
          <a:xfrm>
            <a:off x="1944734" y="2602138"/>
            <a:ext cx="5891261" cy="3687547"/>
          </a:xfrm>
          <a:prstGeom prst="rect">
            <a:avLst/>
          </a:prstGeom>
        </p:spPr>
      </p:pic>
    </p:spTree>
    <p:extLst>
      <p:ext uri="{BB962C8B-B14F-4D97-AF65-F5344CB8AC3E}">
        <p14:creationId xmlns:p14="http://schemas.microsoft.com/office/powerpoint/2010/main" val="193304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57B4B-9F34-9659-DA0B-CFE78389D9E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A3BDA6E-6237-ADC9-D0DB-5FC2DC7B5FAD}"/>
              </a:ext>
            </a:extLst>
          </p:cNvPr>
          <p:cNvSpPr>
            <a:spLocks noGrp="1"/>
          </p:cNvSpPr>
          <p:nvPr>
            <p:ph idx="1"/>
          </p:nvPr>
        </p:nvSpPr>
        <p:spPr>
          <a:xfrm>
            <a:off x="342900" y="603621"/>
            <a:ext cx="8103268" cy="4663440"/>
          </a:xfrm>
        </p:spPr>
        <p:txBody>
          <a:bodyPr/>
          <a:lstStyle/>
          <a:p>
            <a:pPr marL="0" indent="0">
              <a:buNone/>
            </a:pPr>
            <a:r>
              <a:rPr lang="en-US" sz="1800" dirty="0"/>
              <a:t>3.Choose “Freestyle Project” from the List of Available Options</a:t>
            </a:r>
          </a:p>
          <a:p>
            <a:r>
              <a:rPr lang="en-US" sz="1800" dirty="0"/>
              <a:t>After entering the project name, select the “Freestyle project” option from the list of available job types. Freestyle projects are flexible and suitable for simple build and test automation tasks. Once selected, click the OK button to proceed to the job configuration page. This is where you’ll define how Jenkins should build and run your Playwright tests.</a:t>
            </a:r>
            <a:br>
              <a:rPr lang="en-US" dirty="0"/>
            </a:br>
            <a:br>
              <a:rPr lang="en-US" dirty="0"/>
            </a:br>
            <a:endParaRPr lang="en-IN" dirty="0"/>
          </a:p>
        </p:txBody>
      </p:sp>
      <p:pic>
        <p:nvPicPr>
          <p:cNvPr id="5" name="Picture 4">
            <a:extLst>
              <a:ext uri="{FF2B5EF4-FFF2-40B4-BE49-F238E27FC236}">
                <a16:creationId xmlns:a16="http://schemas.microsoft.com/office/drawing/2014/main" id="{7447CB82-05F0-2BF8-D66A-8C526FDF00FC}"/>
              </a:ext>
            </a:extLst>
          </p:cNvPr>
          <p:cNvPicPr>
            <a:picLocks noChangeAspect="1"/>
          </p:cNvPicPr>
          <p:nvPr/>
        </p:nvPicPr>
        <p:blipFill>
          <a:blip r:embed="rId2"/>
          <a:stretch>
            <a:fillRect/>
          </a:stretch>
        </p:blipFill>
        <p:spPr>
          <a:xfrm>
            <a:off x="1617179" y="2674197"/>
            <a:ext cx="5909641" cy="3726602"/>
          </a:xfrm>
          <a:prstGeom prst="rect">
            <a:avLst/>
          </a:prstGeom>
        </p:spPr>
      </p:pic>
    </p:spTree>
    <p:extLst>
      <p:ext uri="{BB962C8B-B14F-4D97-AF65-F5344CB8AC3E}">
        <p14:creationId xmlns:p14="http://schemas.microsoft.com/office/powerpoint/2010/main" val="693089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044D0B-A09C-1A8A-EF79-F7829029C953}"/>
              </a:ext>
            </a:extLst>
          </p:cNvPr>
          <p:cNvSpPr>
            <a:spLocks noGrp="1"/>
          </p:cNvSpPr>
          <p:nvPr>
            <p:ph idx="1"/>
          </p:nvPr>
        </p:nvSpPr>
        <p:spPr>
          <a:xfrm>
            <a:off x="342900" y="435429"/>
            <a:ext cx="8626930" cy="5675811"/>
          </a:xfrm>
        </p:spPr>
        <p:txBody>
          <a:bodyPr/>
          <a:lstStyle/>
          <a:p>
            <a:pPr marL="0" indent="0">
              <a:buNone/>
            </a:pPr>
            <a:r>
              <a:rPr lang="en-US" sz="1800" dirty="0"/>
              <a:t>4. Enter Project Details and Project Description</a:t>
            </a:r>
          </a:p>
          <a:p>
            <a:r>
              <a:rPr lang="en-US" sz="1800" dirty="0"/>
              <a:t>On the configuration page, you’ll see a field labeled “Description”. Here, you can provide a brief summary of what the project does, such as “This Jenkins job runs Playwright tests using the Page Object Model structure.” Adding a description is optional but recommended, especially when working in teams or managing multiple jobs, as it helps others understand the purpose of the job at a glance.</a:t>
            </a:r>
            <a:br>
              <a:rPr lang="en-US" dirty="0"/>
            </a:br>
            <a:endParaRPr lang="en-IN" dirty="0"/>
          </a:p>
        </p:txBody>
      </p:sp>
      <p:pic>
        <p:nvPicPr>
          <p:cNvPr id="7" name="Picture 6">
            <a:extLst>
              <a:ext uri="{FF2B5EF4-FFF2-40B4-BE49-F238E27FC236}">
                <a16:creationId xmlns:a16="http://schemas.microsoft.com/office/drawing/2014/main" id="{9D86429B-E8A9-C7D1-B159-2D3CF41CC9E3}"/>
              </a:ext>
            </a:extLst>
          </p:cNvPr>
          <p:cNvPicPr>
            <a:picLocks noChangeAspect="1"/>
          </p:cNvPicPr>
          <p:nvPr/>
        </p:nvPicPr>
        <p:blipFill>
          <a:blip r:embed="rId2"/>
          <a:stretch>
            <a:fillRect/>
          </a:stretch>
        </p:blipFill>
        <p:spPr>
          <a:xfrm>
            <a:off x="596767" y="2652070"/>
            <a:ext cx="7600175" cy="3187864"/>
          </a:xfrm>
          <a:prstGeom prst="rect">
            <a:avLst/>
          </a:prstGeom>
        </p:spPr>
      </p:pic>
    </p:spTree>
    <p:extLst>
      <p:ext uri="{BB962C8B-B14F-4D97-AF65-F5344CB8AC3E}">
        <p14:creationId xmlns:p14="http://schemas.microsoft.com/office/powerpoint/2010/main" val="3628629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892DAB-574C-536A-1EEA-AADE696A1E8A}"/>
              </a:ext>
            </a:extLst>
          </p:cNvPr>
          <p:cNvSpPr>
            <a:spLocks noGrp="1"/>
          </p:cNvSpPr>
          <p:nvPr>
            <p:ph idx="1"/>
          </p:nvPr>
        </p:nvSpPr>
        <p:spPr>
          <a:xfrm>
            <a:off x="342899" y="457201"/>
            <a:ext cx="8518071" cy="5654039"/>
          </a:xfrm>
        </p:spPr>
        <p:txBody>
          <a:bodyPr/>
          <a:lstStyle/>
          <a:p>
            <a:pPr marL="0" indent="0">
              <a:buNone/>
            </a:pPr>
            <a:r>
              <a:rPr lang="en-IN" sz="1800" dirty="0"/>
              <a:t>5. Provide Source Code Repository URL (If Source Code is Available in Git)</a:t>
            </a:r>
            <a:endParaRPr lang="en-US" sz="1800" dirty="0"/>
          </a:p>
          <a:p>
            <a:r>
              <a:rPr lang="en-US" sz="1600" dirty="0"/>
              <a:t>Scroll down to the “Source Code Management” section and select Git. In the Repository URL field, enter the URL of your Git repository where the Playwright test scripts are stored (e.g., https://github.com/yourname/playwright-tests.git ). If the repository is private, you’ll need to add credentials by clicking the Add button and entering your Git username and password or personal access token. This allows Jenkins to clone the repository during the build process. Click the ‘advanced’ section drop-down and click the ‘use custom workspace’ and give the path of the saved project file in the ‘directory’.</a:t>
            </a:r>
            <a:br>
              <a:rPr lang="en-US" dirty="0"/>
            </a:br>
            <a:endParaRPr lang="en-IN" dirty="0"/>
          </a:p>
        </p:txBody>
      </p:sp>
      <p:pic>
        <p:nvPicPr>
          <p:cNvPr id="5" name="Picture 4">
            <a:extLst>
              <a:ext uri="{FF2B5EF4-FFF2-40B4-BE49-F238E27FC236}">
                <a16:creationId xmlns:a16="http://schemas.microsoft.com/office/drawing/2014/main" id="{E12D5632-E58C-CB9D-3403-F0D5E8008A07}"/>
              </a:ext>
            </a:extLst>
          </p:cNvPr>
          <p:cNvPicPr>
            <a:picLocks noChangeAspect="1"/>
          </p:cNvPicPr>
          <p:nvPr/>
        </p:nvPicPr>
        <p:blipFill>
          <a:blip r:embed="rId2"/>
          <a:stretch>
            <a:fillRect/>
          </a:stretch>
        </p:blipFill>
        <p:spPr>
          <a:xfrm>
            <a:off x="1001486" y="2872574"/>
            <a:ext cx="7010400" cy="3238666"/>
          </a:xfrm>
          <a:prstGeom prst="rect">
            <a:avLst/>
          </a:prstGeom>
        </p:spPr>
      </p:pic>
    </p:spTree>
    <p:extLst>
      <p:ext uri="{BB962C8B-B14F-4D97-AF65-F5344CB8AC3E}">
        <p14:creationId xmlns:p14="http://schemas.microsoft.com/office/powerpoint/2010/main" val="3933654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8D3AF-6C3E-DA61-F485-FD74ED749F25}"/>
              </a:ext>
            </a:extLst>
          </p:cNvPr>
          <p:cNvSpPr>
            <a:spLocks noGrp="1"/>
          </p:cNvSpPr>
          <p:nvPr>
            <p:ph idx="1"/>
          </p:nvPr>
        </p:nvSpPr>
        <p:spPr>
          <a:xfrm>
            <a:off x="342899" y="435429"/>
            <a:ext cx="8458199" cy="5675811"/>
          </a:xfrm>
        </p:spPr>
        <p:txBody>
          <a:bodyPr/>
          <a:lstStyle/>
          <a:p>
            <a:pPr marL="0" indent="0">
              <a:buNone/>
            </a:pPr>
            <a:r>
              <a:rPr lang="en-US" sz="1800" dirty="0"/>
              <a:t>6. Update the Build Job Settings by Providing the Maven Command </a:t>
            </a:r>
          </a:p>
          <a:p>
            <a:r>
              <a:rPr lang="en-US" sz="1800" dirty="0"/>
              <a:t>Although the instruction mentions Maven, Playwright is a Node.js-based tool and does not use Maven. Instead, you should configure the build step to run shell commands. Scroll to the Build section, click “Add build step”, and choose “Execute shell”. In the command box, enter the following: </a:t>
            </a:r>
            <a:r>
              <a:rPr lang="en-US" sz="1800" dirty="0" err="1"/>
              <a:t>npm</a:t>
            </a:r>
            <a:r>
              <a:rPr lang="en-US" sz="1800" dirty="0"/>
              <a:t> install </a:t>
            </a:r>
            <a:r>
              <a:rPr lang="en-US" sz="1800" dirty="0" err="1"/>
              <a:t>npx</a:t>
            </a:r>
            <a:r>
              <a:rPr lang="en-US" sz="1800" dirty="0"/>
              <a:t> playwright install </a:t>
            </a:r>
            <a:r>
              <a:rPr lang="en-US" sz="1800" dirty="0" err="1"/>
              <a:t>npx</a:t>
            </a:r>
            <a:r>
              <a:rPr lang="en-US" sz="1800" dirty="0"/>
              <a:t> playwright test These commands install the project dependencies, set up Playwright browsers, and execute the test suite</a:t>
            </a:r>
            <a:endParaRPr lang="en-IN" sz="1800" dirty="0"/>
          </a:p>
        </p:txBody>
      </p:sp>
      <p:pic>
        <p:nvPicPr>
          <p:cNvPr id="5" name="Picture 4">
            <a:extLst>
              <a:ext uri="{FF2B5EF4-FFF2-40B4-BE49-F238E27FC236}">
                <a16:creationId xmlns:a16="http://schemas.microsoft.com/office/drawing/2014/main" id="{8D550A5B-3856-3EF6-CD3F-627EB58FF8DD}"/>
              </a:ext>
            </a:extLst>
          </p:cNvPr>
          <p:cNvPicPr>
            <a:picLocks noChangeAspect="1"/>
          </p:cNvPicPr>
          <p:nvPr/>
        </p:nvPicPr>
        <p:blipFill>
          <a:blip r:embed="rId2"/>
          <a:stretch>
            <a:fillRect/>
          </a:stretch>
        </p:blipFill>
        <p:spPr>
          <a:xfrm>
            <a:off x="750171" y="2764005"/>
            <a:ext cx="7348799" cy="3347235"/>
          </a:xfrm>
          <a:prstGeom prst="rect">
            <a:avLst/>
          </a:prstGeom>
        </p:spPr>
      </p:pic>
    </p:spTree>
    <p:extLst>
      <p:ext uri="{BB962C8B-B14F-4D97-AF65-F5344CB8AC3E}">
        <p14:creationId xmlns:p14="http://schemas.microsoft.com/office/powerpoint/2010/main" val="4245383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A14974-F9AA-2189-8F90-F64851F2225A}"/>
              </a:ext>
            </a:extLst>
          </p:cNvPr>
          <p:cNvSpPr>
            <a:spLocks noGrp="1"/>
          </p:cNvSpPr>
          <p:nvPr>
            <p:ph idx="1"/>
          </p:nvPr>
        </p:nvSpPr>
        <p:spPr>
          <a:xfrm>
            <a:off x="342899" y="751114"/>
            <a:ext cx="8311243" cy="5360126"/>
          </a:xfrm>
        </p:spPr>
        <p:txBody>
          <a:bodyPr/>
          <a:lstStyle/>
          <a:p>
            <a:r>
              <a:rPr lang="en-US" sz="1800" dirty="0"/>
              <a:t>In the ‘Build Steps’ section, select ‘Execute Windows batch command’. In the ‘Build Triggers’ section, select ‘Build after other project are build’ (If necessary). In the ‘Build Environment’ section, select ‘Color ANSI console output’ and type ‘</a:t>
            </a:r>
            <a:r>
              <a:rPr lang="en-US" sz="1800" dirty="0" err="1"/>
              <a:t>xterm</a:t>
            </a:r>
            <a:r>
              <a:rPr lang="en-US" sz="1800" dirty="0"/>
              <a:t>’ in the </a:t>
            </a:r>
            <a:r>
              <a:rPr lang="en-US" sz="1800" dirty="0" err="1"/>
              <a:t>textfield</a:t>
            </a:r>
            <a:r>
              <a:rPr lang="en-US" sz="1800" dirty="0"/>
              <a:t>. In the ‘Build Steps’ section, select ‘Execute Windows batch command’ and type ‘</a:t>
            </a:r>
            <a:r>
              <a:rPr lang="en-US" sz="1800" dirty="0" err="1"/>
              <a:t>npm</a:t>
            </a:r>
            <a:r>
              <a:rPr lang="en-US" sz="1800" dirty="0"/>
              <a:t> run test’ in the textbox</a:t>
            </a:r>
            <a:br>
              <a:rPr lang="en-US" sz="1800" dirty="0"/>
            </a:br>
            <a:br>
              <a:rPr lang="en-US" dirty="0"/>
            </a:br>
            <a:endParaRPr lang="en-IN" dirty="0"/>
          </a:p>
        </p:txBody>
      </p:sp>
      <p:pic>
        <p:nvPicPr>
          <p:cNvPr id="5" name="Picture 4">
            <a:extLst>
              <a:ext uri="{FF2B5EF4-FFF2-40B4-BE49-F238E27FC236}">
                <a16:creationId xmlns:a16="http://schemas.microsoft.com/office/drawing/2014/main" id="{815C0425-1D3D-DDC5-C088-7FB8F1D31F18}"/>
              </a:ext>
            </a:extLst>
          </p:cNvPr>
          <p:cNvPicPr>
            <a:picLocks noChangeAspect="1"/>
          </p:cNvPicPr>
          <p:nvPr/>
        </p:nvPicPr>
        <p:blipFill>
          <a:blip r:embed="rId2"/>
          <a:stretch>
            <a:fillRect/>
          </a:stretch>
        </p:blipFill>
        <p:spPr>
          <a:xfrm>
            <a:off x="718457" y="2432493"/>
            <a:ext cx="7358743" cy="3413136"/>
          </a:xfrm>
          <a:prstGeom prst="rect">
            <a:avLst/>
          </a:prstGeom>
        </p:spPr>
      </p:pic>
    </p:spTree>
    <p:extLst>
      <p:ext uri="{BB962C8B-B14F-4D97-AF65-F5344CB8AC3E}">
        <p14:creationId xmlns:p14="http://schemas.microsoft.com/office/powerpoint/2010/main" val="4009461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ACDF3A-1660-EFC8-5B99-C1C921DABF8B}"/>
              </a:ext>
            </a:extLst>
          </p:cNvPr>
          <p:cNvSpPr>
            <a:spLocks noGrp="1"/>
          </p:cNvSpPr>
          <p:nvPr>
            <p:ph idx="1"/>
          </p:nvPr>
        </p:nvSpPr>
        <p:spPr>
          <a:xfrm>
            <a:off x="342899" y="500743"/>
            <a:ext cx="8245929" cy="5610497"/>
          </a:xfrm>
        </p:spPr>
        <p:txBody>
          <a:bodyPr/>
          <a:lstStyle/>
          <a:p>
            <a:pPr marL="0" indent="0">
              <a:buNone/>
            </a:pPr>
            <a:r>
              <a:rPr lang="en-IN" sz="1800" dirty="0"/>
              <a:t>7. Save the Project</a:t>
            </a:r>
            <a:endParaRPr lang="en-US" sz="1800" dirty="0"/>
          </a:p>
          <a:p>
            <a:r>
              <a:rPr lang="en-US" sz="1800" dirty="0"/>
              <a:t>Once all configurations are complete, scroll to the bottom of the page and click the “Save” button. This saves your job configuration and returns you to the project dashboard. You can now see your job listed on the Jenkins home screen or under the “All” tab</a:t>
            </a:r>
            <a:endParaRPr lang="en-IN" sz="1800" dirty="0"/>
          </a:p>
        </p:txBody>
      </p:sp>
      <p:pic>
        <p:nvPicPr>
          <p:cNvPr id="5" name="Picture 4">
            <a:extLst>
              <a:ext uri="{FF2B5EF4-FFF2-40B4-BE49-F238E27FC236}">
                <a16:creationId xmlns:a16="http://schemas.microsoft.com/office/drawing/2014/main" id="{46448CD8-3378-4A40-E1FF-809D7C530C03}"/>
              </a:ext>
            </a:extLst>
          </p:cNvPr>
          <p:cNvPicPr>
            <a:picLocks noChangeAspect="1"/>
          </p:cNvPicPr>
          <p:nvPr/>
        </p:nvPicPr>
        <p:blipFill>
          <a:blip r:embed="rId2"/>
          <a:stretch>
            <a:fillRect/>
          </a:stretch>
        </p:blipFill>
        <p:spPr>
          <a:xfrm>
            <a:off x="722264" y="2487279"/>
            <a:ext cx="7344050" cy="3623961"/>
          </a:xfrm>
          <a:prstGeom prst="rect">
            <a:avLst/>
          </a:prstGeom>
        </p:spPr>
      </p:pic>
    </p:spTree>
    <p:extLst>
      <p:ext uri="{BB962C8B-B14F-4D97-AF65-F5344CB8AC3E}">
        <p14:creationId xmlns:p14="http://schemas.microsoft.com/office/powerpoint/2010/main" val="301341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5E89CC-DA87-83DA-CCDE-891D1272F506}"/>
              </a:ext>
            </a:extLst>
          </p:cNvPr>
          <p:cNvPicPr>
            <a:picLocks noGrp="1" noChangeAspect="1"/>
          </p:cNvPicPr>
          <p:nvPr>
            <p:ph idx="1"/>
          </p:nvPr>
        </p:nvPicPr>
        <p:blipFill>
          <a:blip r:embed="rId2"/>
          <a:stretch>
            <a:fillRect/>
          </a:stretch>
        </p:blipFill>
        <p:spPr>
          <a:xfrm>
            <a:off x="817548" y="934621"/>
            <a:ext cx="7237881" cy="3187864"/>
          </a:xfrm>
        </p:spPr>
      </p:pic>
      <p:sp>
        <p:nvSpPr>
          <p:cNvPr id="7" name="TextBox 6">
            <a:extLst>
              <a:ext uri="{FF2B5EF4-FFF2-40B4-BE49-F238E27FC236}">
                <a16:creationId xmlns:a16="http://schemas.microsoft.com/office/drawing/2014/main" id="{AC818F1C-2B39-0FA0-9283-0C607B1E5370}"/>
              </a:ext>
            </a:extLst>
          </p:cNvPr>
          <p:cNvSpPr txBox="1"/>
          <p:nvPr/>
        </p:nvSpPr>
        <p:spPr>
          <a:xfrm>
            <a:off x="721894" y="4436967"/>
            <a:ext cx="7748337" cy="923330"/>
          </a:xfrm>
          <a:prstGeom prst="rect">
            <a:avLst/>
          </a:prstGeom>
          <a:noFill/>
        </p:spPr>
        <p:txBody>
          <a:bodyPr wrap="square">
            <a:spAutoFit/>
          </a:bodyPr>
          <a:lstStyle/>
          <a:p>
            <a:r>
              <a:rPr lang="en-US" dirty="0"/>
              <a:t>In the ‘Post build actions’ section, select ‘Publish HTML reports’ and click ‘add’ and give the path of the report of playwright file in ‘directory’ and give the title as ‘HTML report’ in the ‘title’ textbox</a:t>
            </a:r>
            <a:endParaRPr lang="en-IN" dirty="0"/>
          </a:p>
        </p:txBody>
      </p:sp>
    </p:spTree>
    <p:extLst>
      <p:ext uri="{BB962C8B-B14F-4D97-AF65-F5344CB8AC3E}">
        <p14:creationId xmlns:p14="http://schemas.microsoft.com/office/powerpoint/2010/main" val="1937159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178EDC-3DE8-82F2-8D65-DA13B97534BD}"/>
              </a:ext>
            </a:extLst>
          </p:cNvPr>
          <p:cNvSpPr>
            <a:spLocks noGrp="1"/>
          </p:cNvSpPr>
          <p:nvPr>
            <p:ph idx="1"/>
          </p:nvPr>
        </p:nvSpPr>
        <p:spPr>
          <a:xfrm>
            <a:off x="342900" y="746760"/>
            <a:ext cx="8306098" cy="5364480"/>
          </a:xfrm>
        </p:spPr>
        <p:txBody>
          <a:bodyPr/>
          <a:lstStyle/>
          <a:p>
            <a:pPr marL="0" indent="0">
              <a:buNone/>
            </a:pPr>
            <a:r>
              <a:rPr lang="en-US" sz="1800" dirty="0"/>
              <a:t>8. Build the Project by Clicking “Build Now” Option </a:t>
            </a:r>
          </a:p>
          <a:p>
            <a:r>
              <a:rPr lang="en-US" sz="1800" dirty="0"/>
              <a:t>To run your Playwright tests, click the “Build Now” link on the left-hand side of the project dashboard. Jenkins will start a new build, and you’ll see a build number appear under the Build History section. This indicates that Jenkins is executing the steps you configured, including cloning the repository and running the test scripts.</a:t>
            </a:r>
            <a:br>
              <a:rPr lang="en-US" sz="1800" dirty="0"/>
            </a:br>
            <a:r>
              <a:rPr lang="en-US" sz="1800" dirty="0"/>
              <a:t>In the Dashboard, select our project and click on ‘Build now’ and also click the ‘HTML report’ to visualize the report</a:t>
            </a:r>
            <a:r>
              <a:rPr lang="en-US" dirty="0"/>
              <a:t>.</a:t>
            </a:r>
            <a:br>
              <a:rPr lang="en-US" dirty="0"/>
            </a:br>
            <a:br>
              <a:rPr lang="en-US" dirty="0"/>
            </a:br>
            <a:endParaRPr lang="en-IN" dirty="0"/>
          </a:p>
        </p:txBody>
      </p:sp>
      <p:pic>
        <p:nvPicPr>
          <p:cNvPr id="5" name="Picture 4">
            <a:extLst>
              <a:ext uri="{FF2B5EF4-FFF2-40B4-BE49-F238E27FC236}">
                <a16:creationId xmlns:a16="http://schemas.microsoft.com/office/drawing/2014/main" id="{BA14C8CB-3E50-8C45-A9A3-29BDA7CBEC79}"/>
              </a:ext>
            </a:extLst>
          </p:cNvPr>
          <p:cNvPicPr>
            <a:picLocks noChangeAspect="1"/>
          </p:cNvPicPr>
          <p:nvPr/>
        </p:nvPicPr>
        <p:blipFill>
          <a:blip r:embed="rId2"/>
          <a:stretch>
            <a:fillRect/>
          </a:stretch>
        </p:blipFill>
        <p:spPr>
          <a:xfrm>
            <a:off x="495002" y="3228176"/>
            <a:ext cx="7712827" cy="3187864"/>
          </a:xfrm>
          <a:prstGeom prst="rect">
            <a:avLst/>
          </a:prstGeom>
        </p:spPr>
      </p:pic>
    </p:spTree>
    <p:extLst>
      <p:ext uri="{BB962C8B-B14F-4D97-AF65-F5344CB8AC3E}">
        <p14:creationId xmlns:p14="http://schemas.microsoft.com/office/powerpoint/2010/main" val="1202571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392" y="363583"/>
            <a:ext cx="7457037" cy="1554480"/>
          </a:xfrm>
        </p:spPr>
        <p:txBody>
          <a:bodyPr anchor="ctr">
            <a:normAutofit/>
          </a:bodyPr>
          <a:lstStyle/>
          <a:p>
            <a:r>
              <a:rPr lang="en-IN" sz="4200" dirty="0"/>
              <a:t>Agenda</a:t>
            </a:r>
          </a:p>
        </p:txBody>
      </p:sp>
      <p:sp>
        <p:nvSpPr>
          <p:cNvPr id="3" name="Content Placeholder 2"/>
          <p:cNvSpPr>
            <a:spLocks noGrp="1"/>
          </p:cNvSpPr>
          <p:nvPr>
            <p:ph idx="1"/>
          </p:nvPr>
        </p:nvSpPr>
        <p:spPr>
          <a:xfrm>
            <a:off x="404546" y="1353953"/>
            <a:ext cx="7956731" cy="4150094"/>
          </a:xfrm>
        </p:spPr>
        <p:txBody>
          <a:bodyPr anchor="ctr">
            <a:normAutofit/>
          </a:bodyPr>
          <a:lstStyle/>
          <a:p>
            <a:r>
              <a:rPr lang="en-US" sz="2800" dirty="0"/>
              <a:t>- Generate HTML &amp; Allure Reports in Playwright</a:t>
            </a:r>
          </a:p>
          <a:p>
            <a:r>
              <a:rPr lang="en-US" sz="2800" dirty="0"/>
              <a:t>- Installation &amp; Configuration in Jenkins</a:t>
            </a:r>
          </a:p>
          <a:p>
            <a:r>
              <a:rPr lang="en-US" sz="2800" dirty="0"/>
              <a:t>- Integrate Playwright with Jenkins Pipeline</a:t>
            </a:r>
          </a:p>
          <a:p>
            <a:r>
              <a:rPr lang="en-US" sz="2800" dirty="0"/>
              <a:t>- Step-by-step Execution Commands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0314F1-9CD8-47E1-0F35-661559DCCF47}"/>
              </a:ext>
            </a:extLst>
          </p:cNvPr>
          <p:cNvSpPr>
            <a:spLocks noGrp="1"/>
          </p:cNvSpPr>
          <p:nvPr>
            <p:ph idx="1"/>
          </p:nvPr>
        </p:nvSpPr>
        <p:spPr>
          <a:xfrm>
            <a:off x="342899" y="649705"/>
            <a:ext cx="8428121" cy="5461535"/>
          </a:xfrm>
        </p:spPr>
        <p:txBody>
          <a:bodyPr/>
          <a:lstStyle/>
          <a:p>
            <a:pPr marL="0" indent="0">
              <a:buNone/>
            </a:pPr>
            <a:r>
              <a:rPr lang="en-US" sz="1800" dirty="0"/>
              <a:t>9. Verify the Logs and Build Status by Clicking “Console Output” Link </a:t>
            </a:r>
          </a:p>
          <a:p>
            <a:pPr marL="0" indent="0">
              <a:buNone/>
            </a:pPr>
            <a:endParaRPr lang="en-US" sz="1800" dirty="0"/>
          </a:p>
          <a:p>
            <a:pPr marL="0" indent="0">
              <a:buNone/>
            </a:pPr>
            <a:r>
              <a:rPr lang="en-US" sz="1800" dirty="0"/>
              <a:t>After the build starts, click on the build number (e.g., #1) under Build History, then click “Console Output”. This page displays real-time logs of the build process. You can monitor the installation of dependencies, browser setup, and test execution. If the tests pass, you’ll see a success message; if they fail, the logs will show error messages and stack traces to help you debug the issue. </a:t>
            </a:r>
          </a:p>
          <a:p>
            <a:pPr marL="0" indent="0">
              <a:buNone/>
            </a:pPr>
            <a:r>
              <a:rPr lang="en-US" sz="1800" dirty="0"/>
              <a:t>View the console to view the output.</a:t>
            </a:r>
            <a:endParaRPr lang="en-IN" sz="1800" dirty="0"/>
          </a:p>
        </p:txBody>
      </p:sp>
    </p:spTree>
    <p:extLst>
      <p:ext uri="{BB962C8B-B14F-4D97-AF65-F5344CB8AC3E}">
        <p14:creationId xmlns:p14="http://schemas.microsoft.com/office/powerpoint/2010/main" val="3086703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2723" y="809898"/>
            <a:ext cx="7457037" cy="1554480"/>
          </a:xfrm>
        </p:spPr>
        <p:txBody>
          <a:bodyPr anchor="ctr">
            <a:normAutofit/>
          </a:bodyPr>
          <a:lstStyle/>
          <a:p>
            <a:r>
              <a:rPr lang="en-IN" sz="4200" dirty="0"/>
              <a:t>Jenkins Pipeline Script Example</a:t>
            </a:r>
          </a:p>
        </p:txBody>
      </p:sp>
      <p:sp>
        <p:nvSpPr>
          <p:cNvPr id="3" name="Content Placeholder 2"/>
          <p:cNvSpPr>
            <a:spLocks noGrp="1"/>
          </p:cNvSpPr>
          <p:nvPr>
            <p:ph idx="1"/>
          </p:nvPr>
        </p:nvSpPr>
        <p:spPr>
          <a:xfrm>
            <a:off x="783771" y="2364378"/>
            <a:ext cx="7455989" cy="3124658"/>
          </a:xfrm>
        </p:spPr>
        <p:txBody>
          <a:bodyPr anchor="ctr">
            <a:normAutofit/>
          </a:bodyPr>
          <a:lstStyle/>
          <a:p>
            <a:r>
              <a:rPr lang="en-US" sz="2400" dirty="0"/>
              <a:t>Groovy script with:</a:t>
            </a:r>
          </a:p>
          <a:p>
            <a:r>
              <a:rPr lang="en-US" sz="2400" dirty="0"/>
              <a:t>- Install dependencies</a:t>
            </a:r>
          </a:p>
          <a:p>
            <a:r>
              <a:rPr lang="en-US" sz="2400" dirty="0"/>
              <a:t>- Run Playwright tests</a:t>
            </a:r>
          </a:p>
          <a:p>
            <a:r>
              <a:rPr lang="en-US" sz="2400" dirty="0"/>
              <a:t>- Generate Allure report</a:t>
            </a:r>
          </a:p>
          <a:p>
            <a:r>
              <a:rPr lang="en-US" sz="2400" dirty="0"/>
              <a:t>- Post-build: Publish results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2723" y="809898"/>
            <a:ext cx="7457037" cy="1554480"/>
          </a:xfrm>
        </p:spPr>
        <p:txBody>
          <a:bodyPr anchor="ctr">
            <a:normAutofit/>
          </a:bodyPr>
          <a:lstStyle/>
          <a:p>
            <a:r>
              <a:rPr lang="en-IN" sz="4200"/>
              <a:t>Summary</a:t>
            </a:r>
          </a:p>
        </p:txBody>
      </p:sp>
      <p:sp>
        <p:nvSpPr>
          <p:cNvPr id="3" name="Content Placeholder 2"/>
          <p:cNvSpPr>
            <a:spLocks noGrp="1"/>
          </p:cNvSpPr>
          <p:nvPr>
            <p:ph idx="1"/>
          </p:nvPr>
        </p:nvSpPr>
        <p:spPr>
          <a:xfrm>
            <a:off x="664028" y="1368965"/>
            <a:ext cx="7455989" cy="3124658"/>
          </a:xfrm>
        </p:spPr>
        <p:txBody>
          <a:bodyPr anchor="ctr">
            <a:normAutofit/>
          </a:bodyPr>
          <a:lstStyle/>
          <a:p>
            <a:r>
              <a:rPr lang="en-US" sz="2100" dirty="0"/>
              <a:t>- </a:t>
            </a:r>
            <a:r>
              <a:rPr lang="en-US" sz="2400" dirty="0"/>
              <a:t>HTML &amp; Allure: Better visibility</a:t>
            </a:r>
          </a:p>
          <a:p>
            <a:r>
              <a:rPr lang="en-US" sz="2400" dirty="0"/>
              <a:t>- Jenkins: CI/CD automation</a:t>
            </a:r>
          </a:p>
          <a:p>
            <a:r>
              <a:rPr lang="en-US" sz="2400" dirty="0"/>
              <a:t>- Plugins &amp; config: Key to success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6478" y="386930"/>
            <a:ext cx="6927525" cy="1188950"/>
          </a:xfrm>
        </p:spPr>
        <p:txBody>
          <a:bodyPr anchor="b">
            <a:normAutofit/>
          </a:bodyPr>
          <a:lstStyle/>
          <a:p>
            <a:pPr>
              <a:lnSpc>
                <a:spcPct val="90000"/>
              </a:lnSpc>
            </a:pPr>
            <a:r>
              <a:rPr lang="en-IN" sz="4000"/>
              <a:t>Understanding Playwright Reporters</a:t>
            </a:r>
          </a:p>
        </p:txBody>
      </p:sp>
      <p:sp>
        <p:nvSpPr>
          <p:cNvPr id="3" name="Content Placeholder 2"/>
          <p:cNvSpPr>
            <a:spLocks noGrp="1"/>
          </p:cNvSpPr>
          <p:nvPr>
            <p:ph idx="1"/>
          </p:nvPr>
        </p:nvSpPr>
        <p:spPr>
          <a:xfrm>
            <a:off x="606478" y="2327366"/>
            <a:ext cx="7607751" cy="3435531"/>
          </a:xfrm>
        </p:spPr>
        <p:txBody>
          <a:bodyPr anchor="ctr">
            <a:noAutofit/>
          </a:bodyPr>
          <a:lstStyle/>
          <a:p>
            <a:pPr>
              <a:lnSpc>
                <a:spcPct val="90000"/>
              </a:lnSpc>
            </a:pPr>
            <a:r>
              <a:rPr lang="en-IN" sz="2400" dirty="0"/>
              <a:t>Playwright supports multiple reporters:</a:t>
            </a:r>
          </a:p>
          <a:p>
            <a:pPr>
              <a:lnSpc>
                <a:spcPct val="90000"/>
              </a:lnSpc>
            </a:pPr>
            <a:r>
              <a:rPr lang="en-IN" sz="2400" dirty="0"/>
              <a:t>- List: Default CLI output</a:t>
            </a:r>
          </a:p>
          <a:p>
            <a:pPr>
              <a:lnSpc>
                <a:spcPct val="90000"/>
              </a:lnSpc>
            </a:pPr>
            <a:r>
              <a:rPr lang="en-IN" sz="2400" dirty="0"/>
              <a:t>- Dot: Minimal console output</a:t>
            </a:r>
          </a:p>
          <a:p>
            <a:pPr>
              <a:lnSpc>
                <a:spcPct val="90000"/>
              </a:lnSpc>
            </a:pPr>
            <a:r>
              <a:rPr lang="en-IN" sz="2400" dirty="0"/>
              <a:t>- HTML: Interactive visual reports</a:t>
            </a:r>
          </a:p>
          <a:p>
            <a:pPr>
              <a:lnSpc>
                <a:spcPct val="90000"/>
              </a:lnSpc>
            </a:pPr>
            <a:r>
              <a:rPr lang="en-IN" sz="2400" dirty="0"/>
              <a:t>- JSON: Structured data output</a:t>
            </a:r>
          </a:p>
          <a:p>
            <a:pPr>
              <a:lnSpc>
                <a:spcPct val="90000"/>
              </a:lnSpc>
            </a:pPr>
            <a:r>
              <a:rPr lang="en-IN" sz="2400" dirty="0"/>
              <a:t>- JUnit: XML output for CI tools</a:t>
            </a:r>
          </a:p>
          <a:p>
            <a:pPr>
              <a:lnSpc>
                <a:spcPct val="90000"/>
              </a:lnSpc>
            </a:pPr>
            <a:r>
              <a:rPr lang="en-IN" sz="2400" dirty="0"/>
              <a:t>- Allure: Rich and visually detailed report (via plugin)</a:t>
            </a:r>
          </a:p>
          <a:p>
            <a:pPr>
              <a:lnSpc>
                <a:spcPct val="90000"/>
              </a:lnSpc>
            </a:pPr>
            <a:endParaRPr lang="en-IN" sz="2400" dirty="0"/>
          </a:p>
          <a:p>
            <a:pPr>
              <a:lnSpc>
                <a:spcPct val="90000"/>
              </a:lnSpc>
            </a:pPr>
            <a:r>
              <a:rPr lang="en-IN" sz="2400" dirty="0"/>
              <a:t>Configure multiple reporters:</a:t>
            </a:r>
          </a:p>
          <a:p>
            <a:pPr>
              <a:lnSpc>
                <a:spcPct val="90000"/>
              </a:lnSpc>
            </a:pPr>
            <a:r>
              <a:rPr lang="en-IN" sz="2400" dirty="0"/>
              <a:t>reporter: [['list'], ['html'], ['allure-playwright']]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609601"/>
            <a:ext cx="8458200" cy="498598"/>
          </a:xfrm>
        </p:spPr>
        <p:txBody>
          <a:bodyPr/>
          <a:lstStyle/>
          <a:p>
            <a:r>
              <a:rPr sz="3600" dirty="0"/>
              <a:t>HTML Report in Playwright</a:t>
            </a:r>
          </a:p>
        </p:txBody>
      </p:sp>
      <p:graphicFrame>
        <p:nvGraphicFramePr>
          <p:cNvPr id="5" name="Content Placeholder 2">
            <a:extLst>
              <a:ext uri="{FF2B5EF4-FFF2-40B4-BE49-F238E27FC236}">
                <a16:creationId xmlns:a16="http://schemas.microsoft.com/office/drawing/2014/main" id="{AF8E6D77-BE0D-021B-5337-33A36B1C9618}"/>
              </a:ext>
            </a:extLst>
          </p:cNvPr>
          <p:cNvGraphicFramePr>
            <a:graphicFrameLocks noGrp="1"/>
          </p:cNvGraphicFramePr>
          <p:nvPr>
            <p:ph idx="1"/>
            <p:extLst>
              <p:ext uri="{D42A27DB-BD31-4B8C-83A1-F6EECF244321}">
                <p14:modId xmlns:p14="http://schemas.microsoft.com/office/powerpoint/2010/main" val="2704692107"/>
              </p:ext>
            </p:extLst>
          </p:nvPr>
        </p:nvGraphicFramePr>
        <p:xfrm>
          <a:off x="996043" y="1447800"/>
          <a:ext cx="5638800" cy="4664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2723" y="809898"/>
            <a:ext cx="7457037" cy="1554480"/>
          </a:xfrm>
        </p:spPr>
        <p:txBody>
          <a:bodyPr anchor="ctr">
            <a:normAutofit/>
          </a:bodyPr>
          <a:lstStyle/>
          <a:p>
            <a:r>
              <a:rPr lang="en-IN" sz="4200"/>
              <a:t>Overview of Allure Reports</a:t>
            </a:r>
          </a:p>
        </p:txBody>
      </p:sp>
      <p:sp>
        <p:nvSpPr>
          <p:cNvPr id="3" name="Content Placeholder 2"/>
          <p:cNvSpPr>
            <a:spLocks noGrp="1"/>
          </p:cNvSpPr>
          <p:nvPr>
            <p:ph idx="1"/>
          </p:nvPr>
        </p:nvSpPr>
        <p:spPr>
          <a:xfrm>
            <a:off x="783771" y="2211979"/>
            <a:ext cx="7455989" cy="3124658"/>
          </a:xfrm>
        </p:spPr>
        <p:txBody>
          <a:bodyPr anchor="ctr">
            <a:normAutofit/>
          </a:bodyPr>
          <a:lstStyle/>
          <a:p>
            <a:r>
              <a:rPr lang="en-US" sz="2400" dirty="0"/>
              <a:t>Why use Allure?</a:t>
            </a:r>
          </a:p>
          <a:p>
            <a:r>
              <a:rPr lang="en-US" sz="2400" dirty="0"/>
              <a:t>- Timeline view of test runs</a:t>
            </a:r>
          </a:p>
          <a:p>
            <a:r>
              <a:rPr lang="en-US" sz="2400" dirty="0"/>
              <a:t>- Attach screenshots, videos, logs</a:t>
            </a:r>
          </a:p>
          <a:p>
            <a:r>
              <a:rPr lang="en-US" sz="2400" dirty="0"/>
              <a:t>- Categorized results (passed, failed, skipped)</a:t>
            </a:r>
          </a:p>
          <a:p>
            <a:r>
              <a:rPr lang="en-US" sz="2400" dirty="0"/>
              <a:t>- Easy CI/CD integration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756" y="544287"/>
            <a:ext cx="11568794" cy="553998"/>
          </a:xfrm>
        </p:spPr>
        <p:txBody>
          <a:bodyPr/>
          <a:lstStyle/>
          <a:p>
            <a:r>
              <a:rPr sz="4000" dirty="0"/>
              <a:t>Allure Report Setup</a:t>
            </a:r>
          </a:p>
        </p:txBody>
      </p:sp>
      <p:sp>
        <p:nvSpPr>
          <p:cNvPr id="3" name="Content Placeholder 2"/>
          <p:cNvSpPr>
            <a:spLocks noGrp="1"/>
          </p:cNvSpPr>
          <p:nvPr>
            <p:ph idx="1"/>
          </p:nvPr>
        </p:nvSpPr>
        <p:spPr>
          <a:xfrm>
            <a:off x="451756" y="1733004"/>
            <a:ext cx="7712529" cy="4663440"/>
          </a:xfrm>
        </p:spPr>
        <p:txBody>
          <a:bodyPr>
            <a:normAutofit/>
          </a:bodyPr>
          <a:lstStyle/>
          <a:p>
            <a:r>
              <a:rPr sz="2400" dirty="0"/>
              <a:t>1. </a:t>
            </a:r>
            <a:r>
              <a:rPr sz="2400" dirty="0" err="1"/>
              <a:t>npm</a:t>
            </a:r>
            <a:r>
              <a:rPr sz="2400" dirty="0"/>
              <a:t> </a:t>
            </a:r>
            <a:r>
              <a:rPr sz="2400" dirty="0" err="1"/>
              <a:t>i</a:t>
            </a:r>
            <a:r>
              <a:rPr sz="2400" dirty="0"/>
              <a:t>  allure-playwright</a:t>
            </a:r>
          </a:p>
          <a:p>
            <a:r>
              <a:rPr sz="2400" dirty="0"/>
              <a:t>2. playwright.config.js:</a:t>
            </a:r>
          </a:p>
          <a:p>
            <a:pPr marL="0" indent="0">
              <a:buNone/>
            </a:pPr>
            <a:r>
              <a:rPr lang="en-US" sz="2400" dirty="0"/>
              <a:t>    </a:t>
            </a:r>
            <a:r>
              <a:rPr sz="2400" dirty="0"/>
              <a:t>  reporter: [['list'], ['allure-playwright']]</a:t>
            </a:r>
          </a:p>
          <a:p>
            <a:r>
              <a:rPr sz="2400" dirty="0"/>
              <a:t>3. </a:t>
            </a:r>
            <a:r>
              <a:rPr sz="2400" dirty="0" err="1"/>
              <a:t>npx</a:t>
            </a:r>
            <a:r>
              <a:rPr sz="2400" dirty="0"/>
              <a:t> playwright test</a:t>
            </a:r>
          </a:p>
          <a:p>
            <a:r>
              <a:rPr sz="2400" dirty="0"/>
              <a:t>4. Generate Report:</a:t>
            </a:r>
          </a:p>
          <a:p>
            <a:pPr marL="0" indent="0">
              <a:buNone/>
            </a:pPr>
            <a:r>
              <a:rPr lang="en-US" sz="2400" dirty="0"/>
              <a:t>   </a:t>
            </a:r>
            <a:r>
              <a:rPr sz="2400" dirty="0"/>
              <a:t>   </a:t>
            </a:r>
            <a:r>
              <a:rPr sz="2400" dirty="0" err="1"/>
              <a:t>npx</a:t>
            </a:r>
            <a:r>
              <a:rPr sz="2400" dirty="0"/>
              <a:t> allure generate ./allure-results --clean -o ./allure-</a:t>
            </a:r>
            <a:r>
              <a:rPr lang="en-US" sz="2400" dirty="0"/>
              <a:t>    </a:t>
            </a:r>
          </a:p>
          <a:p>
            <a:pPr marL="0" indent="0">
              <a:buNone/>
            </a:pPr>
            <a:r>
              <a:rPr lang="en-US" sz="2400" dirty="0"/>
              <a:t>      </a:t>
            </a:r>
            <a:r>
              <a:rPr sz="2400" dirty="0"/>
              <a:t>report</a:t>
            </a:r>
          </a:p>
          <a:p>
            <a:pPr marL="0" indent="0">
              <a:buNone/>
            </a:pPr>
            <a:r>
              <a:rPr lang="en-US" sz="2400" dirty="0"/>
              <a:t>   </a:t>
            </a:r>
            <a:r>
              <a:rPr sz="2400" dirty="0"/>
              <a:t>   </a:t>
            </a:r>
            <a:r>
              <a:rPr sz="2400" dirty="0" err="1"/>
              <a:t>npx</a:t>
            </a:r>
            <a:r>
              <a:rPr sz="2400" dirty="0"/>
              <a:t> allure open ./allure-report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2723" y="809898"/>
            <a:ext cx="7457037" cy="1554480"/>
          </a:xfrm>
        </p:spPr>
        <p:txBody>
          <a:bodyPr anchor="ctr">
            <a:normAutofit/>
          </a:bodyPr>
          <a:lstStyle/>
          <a:p>
            <a:r>
              <a:rPr lang="en-IN" sz="4200" dirty="0"/>
              <a:t>Jenkins Overview</a:t>
            </a:r>
          </a:p>
        </p:txBody>
      </p:sp>
      <p:sp>
        <p:nvSpPr>
          <p:cNvPr id="3" name="Content Placeholder 2"/>
          <p:cNvSpPr>
            <a:spLocks noGrp="1"/>
          </p:cNvSpPr>
          <p:nvPr>
            <p:ph idx="1"/>
          </p:nvPr>
        </p:nvSpPr>
        <p:spPr>
          <a:xfrm>
            <a:off x="685800" y="2344786"/>
            <a:ext cx="7455989" cy="3124658"/>
          </a:xfrm>
        </p:spPr>
        <p:txBody>
          <a:bodyPr anchor="ctr">
            <a:normAutofit/>
          </a:bodyPr>
          <a:lstStyle/>
          <a:p>
            <a:r>
              <a:rPr lang="en-US" sz="2400" dirty="0"/>
              <a:t>Jenkins is an open-source automation server</a:t>
            </a:r>
          </a:p>
          <a:p>
            <a:r>
              <a:rPr lang="en-US" sz="2400" dirty="0"/>
              <a:t>Supports CI/CD and integrates with Playwright, Git, Allure</a:t>
            </a:r>
          </a:p>
          <a:p>
            <a:r>
              <a:rPr lang="en-US" sz="2400" dirty="0"/>
              <a:t>Benefits:</a:t>
            </a:r>
          </a:p>
          <a:p>
            <a:r>
              <a:rPr lang="en-US" sz="2400" dirty="0"/>
              <a:t>- Dashboards</a:t>
            </a:r>
          </a:p>
          <a:p>
            <a:r>
              <a:rPr lang="en-US" sz="2400" dirty="0"/>
              <a:t>- Build history</a:t>
            </a:r>
          </a:p>
          <a:p>
            <a:r>
              <a:rPr lang="en-US" sz="2400" dirty="0"/>
              <a:t>- Plugin-based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22516"/>
            <a:ext cx="8458200" cy="498598"/>
          </a:xfrm>
        </p:spPr>
        <p:txBody>
          <a:bodyPr/>
          <a:lstStyle/>
          <a:p>
            <a:r>
              <a:rPr sz="3600" dirty="0"/>
              <a:t>Jenkins Installation</a:t>
            </a:r>
          </a:p>
        </p:txBody>
      </p:sp>
      <p:graphicFrame>
        <p:nvGraphicFramePr>
          <p:cNvPr id="5" name="Content Placeholder 2">
            <a:extLst>
              <a:ext uri="{FF2B5EF4-FFF2-40B4-BE49-F238E27FC236}">
                <a16:creationId xmlns:a16="http://schemas.microsoft.com/office/drawing/2014/main" id="{D811343E-2489-6E7C-5DCA-AB8311786796}"/>
              </a:ext>
            </a:extLst>
          </p:cNvPr>
          <p:cNvGraphicFramePr>
            <a:graphicFrameLocks noGrp="1"/>
          </p:cNvGraphicFramePr>
          <p:nvPr>
            <p:ph idx="1"/>
            <p:extLst>
              <p:ext uri="{D42A27DB-BD31-4B8C-83A1-F6EECF244321}">
                <p14:modId xmlns:p14="http://schemas.microsoft.com/office/powerpoint/2010/main" val="3629253458"/>
              </p:ext>
            </p:extLst>
          </p:nvPr>
        </p:nvGraphicFramePr>
        <p:xfrm>
          <a:off x="1616528" y="1447800"/>
          <a:ext cx="5638800" cy="4664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0936" y="100148"/>
            <a:ext cx="7882128" cy="1975104"/>
          </a:xfrm>
        </p:spPr>
        <p:txBody>
          <a:bodyPr anchor="b">
            <a:normAutofit/>
          </a:bodyPr>
          <a:lstStyle/>
          <a:p>
            <a:r>
              <a:rPr lang="en-US" sz="3600" dirty="0"/>
              <a:t>Create Playwright Project in Jenkins</a:t>
            </a:r>
          </a:p>
        </p:txBody>
      </p:sp>
      <p:sp>
        <p:nvSpPr>
          <p:cNvPr id="3" name="Content Placeholder 2"/>
          <p:cNvSpPr>
            <a:spLocks noGrp="1"/>
          </p:cNvSpPr>
          <p:nvPr>
            <p:ph idx="1"/>
          </p:nvPr>
        </p:nvSpPr>
        <p:spPr>
          <a:xfrm>
            <a:off x="630936" y="2588188"/>
            <a:ext cx="7882128" cy="2715768"/>
          </a:xfrm>
        </p:spPr>
        <p:txBody>
          <a:bodyPr>
            <a:noAutofit/>
          </a:bodyPr>
          <a:lstStyle/>
          <a:p>
            <a:pPr>
              <a:lnSpc>
                <a:spcPct val="90000"/>
              </a:lnSpc>
            </a:pPr>
            <a:r>
              <a:rPr lang="en-US" sz="2400" dirty="0"/>
              <a:t>1. Create Freestyle or Pipeline Job</a:t>
            </a:r>
          </a:p>
          <a:p>
            <a:pPr>
              <a:lnSpc>
                <a:spcPct val="90000"/>
              </a:lnSpc>
            </a:pPr>
            <a:r>
              <a:rPr lang="en-US" sz="2400" dirty="0"/>
              <a:t>2. Use Git for source control</a:t>
            </a:r>
          </a:p>
          <a:p>
            <a:pPr>
              <a:lnSpc>
                <a:spcPct val="90000"/>
              </a:lnSpc>
            </a:pPr>
            <a:r>
              <a:rPr lang="en-US" sz="2400" dirty="0"/>
              <a:t>3. Build steps:</a:t>
            </a:r>
          </a:p>
          <a:p>
            <a:pPr>
              <a:lnSpc>
                <a:spcPct val="90000"/>
              </a:lnSpc>
            </a:pPr>
            <a:r>
              <a:rPr lang="en-US" sz="2400" dirty="0"/>
              <a:t>   </a:t>
            </a:r>
            <a:r>
              <a:rPr lang="en-US" sz="2400" dirty="0" err="1"/>
              <a:t>npm</a:t>
            </a:r>
            <a:r>
              <a:rPr lang="en-US" sz="2400" dirty="0"/>
              <a:t> ci</a:t>
            </a:r>
          </a:p>
          <a:p>
            <a:pPr>
              <a:lnSpc>
                <a:spcPct val="90000"/>
              </a:lnSpc>
            </a:pPr>
            <a:r>
              <a:rPr lang="en-US" sz="2400" dirty="0"/>
              <a:t>   </a:t>
            </a:r>
            <a:r>
              <a:rPr lang="en-US" sz="2400" dirty="0" err="1"/>
              <a:t>npx</a:t>
            </a:r>
            <a:r>
              <a:rPr lang="en-US" sz="2400" dirty="0"/>
              <a:t> playwright install</a:t>
            </a:r>
          </a:p>
          <a:p>
            <a:pPr>
              <a:lnSpc>
                <a:spcPct val="90000"/>
              </a:lnSpc>
            </a:pPr>
            <a:r>
              <a:rPr lang="en-US" sz="2400" dirty="0"/>
              <a:t>   </a:t>
            </a:r>
            <a:r>
              <a:rPr lang="en-US" sz="2400" dirty="0" err="1"/>
              <a:t>npx</a:t>
            </a:r>
            <a:r>
              <a:rPr lang="en-US" sz="2400" dirty="0"/>
              <a:t> playwright test</a:t>
            </a:r>
          </a:p>
          <a:p>
            <a:pPr>
              <a:lnSpc>
                <a:spcPct val="90000"/>
              </a:lnSpc>
            </a:pPr>
            <a:r>
              <a:rPr lang="en-US" sz="2400" dirty="0"/>
              <a:t>   </a:t>
            </a:r>
            <a:r>
              <a:rPr lang="en-US" sz="2400" dirty="0" err="1"/>
              <a:t>npx</a:t>
            </a:r>
            <a:r>
              <a:rPr lang="en-US" sz="2400" dirty="0"/>
              <a:t> allure generate</a:t>
            </a:r>
          </a:p>
          <a:p>
            <a:pPr>
              <a:lnSpc>
                <a:spcPct val="90000"/>
              </a:lnSpc>
            </a:pPr>
            <a:r>
              <a:rPr lang="en-US" sz="2400" dirty="0"/>
              <a:t>4. Post-build: Publish Allure Report</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Theme1">
  <a:themeElements>
    <a:clrScheme name="Cognizant v2">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spcBef>
            <a:spcPts val="600"/>
          </a:spcBef>
          <a:spcAft>
            <a:spcPts val="0"/>
          </a:spcAft>
          <a:defRPr dirty="0" err="1" smtClean="0"/>
        </a:defPPr>
      </a:lstStyle>
    </a:tx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Theme1" id="{83A3E1FE-5DE6-4F41-8B31-EC17756B6F14}" vid="{EF565864-D32C-453C-9CB2-4727C7D54106}"/>
    </a:ext>
  </a:extLst>
</a:theme>
</file>

<file path=docProps/app.xml><?xml version="1.0" encoding="utf-8"?>
<Properties xmlns="http://schemas.openxmlformats.org/officeDocument/2006/extended-properties" xmlns:vt="http://schemas.openxmlformats.org/officeDocument/2006/docPropsVTypes">
  <Template>Theme1</Template>
  <TotalTime>862</TotalTime>
  <Words>1323</Words>
  <Application>Microsoft Office PowerPoint</Application>
  <PresentationFormat>On-screen Show (4:3)</PresentationFormat>
  <Paragraphs>97</Paragraphs>
  <Slides>22</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22</vt:i4>
      </vt:variant>
    </vt:vector>
  </HeadingPairs>
  <TitlesOfParts>
    <vt:vector size="24" baseType="lpstr">
      <vt:lpstr>Arial</vt:lpstr>
      <vt:lpstr>Theme1</vt:lpstr>
      <vt:lpstr>Playwright Test Report Generation &amp; Jenkins CI Integration</vt:lpstr>
      <vt:lpstr>Agenda</vt:lpstr>
      <vt:lpstr>Understanding Playwright Reporters</vt:lpstr>
      <vt:lpstr>HTML Report in Playwright</vt:lpstr>
      <vt:lpstr>Overview of Allure Reports</vt:lpstr>
      <vt:lpstr>Allure Report Setup</vt:lpstr>
      <vt:lpstr>Jenkins Overview</vt:lpstr>
      <vt:lpstr>Jenkins Installation</vt:lpstr>
      <vt:lpstr>Create Playwright Project in Jenkins</vt:lpstr>
      <vt:lpstr>Jenkins Setup &amp; Plugins</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Jenkins Pipeline Script Example</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Sisodiya, Ritik (Cognizant)</dc:creator>
  <cp:keywords/>
  <dc:description>generated using python-pptx</dc:description>
  <cp:lastModifiedBy>Sisodiya, Ritik (Cognizant)</cp:lastModifiedBy>
  <cp:revision>3</cp:revision>
  <dcterms:created xsi:type="dcterms:W3CDTF">2013-01-27T09:14:16Z</dcterms:created>
  <dcterms:modified xsi:type="dcterms:W3CDTF">2025-07-23T18:42:01Z</dcterms:modified>
  <cp:category/>
</cp:coreProperties>
</file>